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57" r:id="rId3"/>
    <p:sldId id="272" r:id="rId4"/>
    <p:sldId id="262" r:id="rId5"/>
    <p:sldId id="266" r:id="rId6"/>
    <p:sldId id="260" r:id="rId7"/>
    <p:sldId id="265" r:id="rId8"/>
    <p:sldId id="281" r:id="rId9"/>
    <p:sldId id="279" r:id="rId10"/>
    <p:sldId id="282" r:id="rId11"/>
    <p:sldId id="267" r:id="rId12"/>
    <p:sldId id="268" r:id="rId13"/>
    <p:sldId id="263" r:id="rId14"/>
    <p:sldId id="264" r:id="rId15"/>
    <p:sldId id="269" r:id="rId16"/>
    <p:sldId id="270" r:id="rId17"/>
    <p:sldId id="271" r:id="rId18"/>
    <p:sldId id="273" r:id="rId19"/>
    <p:sldId id="275" r:id="rId20"/>
    <p:sldId id="276" r:id="rId21"/>
    <p:sldId id="277" r:id="rId22"/>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r. Rex" initials="DR" lastIdx="1" clrIdx="0">
    <p:extLst>
      <p:ext uri="{19B8F6BF-5375-455C-9EA6-DF929625EA0E}">
        <p15:presenceInfo xmlns:p15="http://schemas.microsoft.com/office/powerpoint/2012/main" userId="d3a2484918fc45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0F0F0"/>
    <a:srgbClr val="1F1F1F"/>
    <a:srgbClr val="383838"/>
    <a:srgbClr val="FCA904"/>
    <a:srgbClr val="2A2A2A"/>
    <a:srgbClr val="343434"/>
    <a:srgbClr val="353535"/>
    <a:srgbClr val="ACA9A9"/>
    <a:srgbClr val="4A7399"/>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23" d="100"/>
          <a:sy n="123" d="100"/>
        </p:scale>
        <p:origin x="77"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jpg>
</file>

<file path=ppt/media/image12.jpg>
</file>

<file path=ppt/media/image13.jpg>
</file>

<file path=ppt/media/image14.jpg>
</file>

<file path=ppt/media/image2.png>
</file>

<file path=ppt/media/image3.jpg>
</file>

<file path=ppt/media/image4.png>
</file>

<file path=ppt/media/image5.jpg>
</file>

<file path=ppt/media/image6.jp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2A32B-C740-42C0-8638-B4FC3DCDB3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ru-RU"/>
          </a:p>
        </p:txBody>
      </p:sp>
      <p:sp>
        <p:nvSpPr>
          <p:cNvPr id="3" name="Subtitle 2">
            <a:extLst>
              <a:ext uri="{FF2B5EF4-FFF2-40B4-BE49-F238E27FC236}">
                <a16:creationId xmlns:a16="http://schemas.microsoft.com/office/drawing/2014/main" id="{85D49B57-9E0C-4DCE-A332-449FB4EA06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a:p>
        </p:txBody>
      </p:sp>
      <p:sp>
        <p:nvSpPr>
          <p:cNvPr id="4" name="Date Placeholder 3">
            <a:extLst>
              <a:ext uri="{FF2B5EF4-FFF2-40B4-BE49-F238E27FC236}">
                <a16:creationId xmlns:a16="http://schemas.microsoft.com/office/drawing/2014/main" id="{878D17C3-23D6-46AA-AC75-4C82936F46D4}"/>
              </a:ext>
            </a:extLst>
          </p:cNvPr>
          <p:cNvSpPr>
            <a:spLocks noGrp="1"/>
          </p:cNvSpPr>
          <p:nvPr>
            <p:ph type="dt" sz="half" idx="10"/>
          </p:nvPr>
        </p:nvSpPr>
        <p:spPr/>
        <p:txBody>
          <a:bodyPr/>
          <a:lstStyle/>
          <a:p>
            <a:fld id="{D0FEDFF5-EE48-44E1-8888-925DED6BD65A}" type="datetimeFigureOut">
              <a:rPr lang="ru-RU" smtClean="0"/>
              <a:t>11.10.2023</a:t>
            </a:fld>
            <a:endParaRPr lang="ru-RU"/>
          </a:p>
        </p:txBody>
      </p:sp>
      <p:sp>
        <p:nvSpPr>
          <p:cNvPr id="5" name="Footer Placeholder 4">
            <a:extLst>
              <a:ext uri="{FF2B5EF4-FFF2-40B4-BE49-F238E27FC236}">
                <a16:creationId xmlns:a16="http://schemas.microsoft.com/office/drawing/2014/main" id="{7A240C78-DAE0-4898-9DE5-CA5648C95D05}"/>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C622E96D-169D-4D42-8808-1F427236E857}"/>
              </a:ext>
            </a:extLst>
          </p:cNvPr>
          <p:cNvSpPr>
            <a:spLocks noGrp="1"/>
          </p:cNvSpPr>
          <p:nvPr>
            <p:ph type="sldNum" sz="quarter" idx="12"/>
          </p:nvPr>
        </p:nvSpPr>
        <p:spPr/>
        <p:txBody>
          <a:bodyPr/>
          <a:lstStyle/>
          <a:p>
            <a:fld id="{755AFF18-EEBE-4587-A8F4-C91E486F743C}" type="slidenum">
              <a:rPr lang="ru-RU" smtClean="0"/>
              <a:t>‹#›</a:t>
            </a:fld>
            <a:endParaRPr lang="ru-RU"/>
          </a:p>
        </p:txBody>
      </p:sp>
    </p:spTree>
    <p:extLst>
      <p:ext uri="{BB962C8B-B14F-4D97-AF65-F5344CB8AC3E}">
        <p14:creationId xmlns:p14="http://schemas.microsoft.com/office/powerpoint/2010/main" val="2314140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DEB21-6DC8-4F0D-947E-B23DECDF33C6}"/>
              </a:ext>
            </a:extLst>
          </p:cNvPr>
          <p:cNvSpPr>
            <a:spLocks noGrp="1"/>
          </p:cNvSpPr>
          <p:nvPr>
            <p:ph type="title"/>
          </p:nvPr>
        </p:nvSpPr>
        <p:spPr/>
        <p:txBody>
          <a:bodyPr/>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717839FD-C9A2-4044-901E-3EC11E73AA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FE3DC453-6E16-42FE-BDC5-DC90A38E1F73}"/>
              </a:ext>
            </a:extLst>
          </p:cNvPr>
          <p:cNvSpPr>
            <a:spLocks noGrp="1"/>
          </p:cNvSpPr>
          <p:nvPr>
            <p:ph type="dt" sz="half" idx="10"/>
          </p:nvPr>
        </p:nvSpPr>
        <p:spPr/>
        <p:txBody>
          <a:bodyPr/>
          <a:lstStyle/>
          <a:p>
            <a:fld id="{D0FEDFF5-EE48-44E1-8888-925DED6BD65A}" type="datetimeFigureOut">
              <a:rPr lang="ru-RU" smtClean="0"/>
              <a:t>11.10.2023</a:t>
            </a:fld>
            <a:endParaRPr lang="ru-RU"/>
          </a:p>
        </p:txBody>
      </p:sp>
      <p:sp>
        <p:nvSpPr>
          <p:cNvPr id="5" name="Footer Placeholder 4">
            <a:extLst>
              <a:ext uri="{FF2B5EF4-FFF2-40B4-BE49-F238E27FC236}">
                <a16:creationId xmlns:a16="http://schemas.microsoft.com/office/drawing/2014/main" id="{06C71010-FFBF-4FF2-BCD7-8F79DB400B1C}"/>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FD926C7E-DE8F-4416-BDE4-3EA865C5E6C6}"/>
              </a:ext>
            </a:extLst>
          </p:cNvPr>
          <p:cNvSpPr>
            <a:spLocks noGrp="1"/>
          </p:cNvSpPr>
          <p:nvPr>
            <p:ph type="sldNum" sz="quarter" idx="12"/>
          </p:nvPr>
        </p:nvSpPr>
        <p:spPr/>
        <p:txBody>
          <a:bodyPr/>
          <a:lstStyle/>
          <a:p>
            <a:fld id="{755AFF18-EEBE-4587-A8F4-C91E486F743C}" type="slidenum">
              <a:rPr lang="ru-RU" smtClean="0"/>
              <a:t>‹#›</a:t>
            </a:fld>
            <a:endParaRPr lang="ru-RU"/>
          </a:p>
        </p:txBody>
      </p:sp>
    </p:spTree>
    <p:extLst>
      <p:ext uri="{BB962C8B-B14F-4D97-AF65-F5344CB8AC3E}">
        <p14:creationId xmlns:p14="http://schemas.microsoft.com/office/powerpoint/2010/main" val="297556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352DD9-9AFF-4123-80AC-6A40D62497A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D4A4FAE9-95C9-4EC9-96FE-DD80DA2B1F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02818BA3-0B9A-4175-BB54-20AB5BB2C6BF}"/>
              </a:ext>
            </a:extLst>
          </p:cNvPr>
          <p:cNvSpPr>
            <a:spLocks noGrp="1"/>
          </p:cNvSpPr>
          <p:nvPr>
            <p:ph type="dt" sz="half" idx="10"/>
          </p:nvPr>
        </p:nvSpPr>
        <p:spPr/>
        <p:txBody>
          <a:bodyPr/>
          <a:lstStyle/>
          <a:p>
            <a:fld id="{D0FEDFF5-EE48-44E1-8888-925DED6BD65A}" type="datetimeFigureOut">
              <a:rPr lang="ru-RU" smtClean="0"/>
              <a:t>11.10.2023</a:t>
            </a:fld>
            <a:endParaRPr lang="ru-RU"/>
          </a:p>
        </p:txBody>
      </p:sp>
      <p:sp>
        <p:nvSpPr>
          <p:cNvPr id="5" name="Footer Placeholder 4">
            <a:extLst>
              <a:ext uri="{FF2B5EF4-FFF2-40B4-BE49-F238E27FC236}">
                <a16:creationId xmlns:a16="http://schemas.microsoft.com/office/drawing/2014/main" id="{9BF39ED0-CAAD-47BA-AFDC-369EC96EF474}"/>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1C9C20B0-1224-4753-9F53-CF7B4BEE7508}"/>
              </a:ext>
            </a:extLst>
          </p:cNvPr>
          <p:cNvSpPr>
            <a:spLocks noGrp="1"/>
          </p:cNvSpPr>
          <p:nvPr>
            <p:ph type="sldNum" sz="quarter" idx="12"/>
          </p:nvPr>
        </p:nvSpPr>
        <p:spPr/>
        <p:txBody>
          <a:bodyPr/>
          <a:lstStyle/>
          <a:p>
            <a:fld id="{755AFF18-EEBE-4587-A8F4-C91E486F743C}" type="slidenum">
              <a:rPr lang="ru-RU" smtClean="0"/>
              <a:t>‹#›</a:t>
            </a:fld>
            <a:endParaRPr lang="ru-RU"/>
          </a:p>
        </p:txBody>
      </p:sp>
    </p:spTree>
    <p:extLst>
      <p:ext uri="{BB962C8B-B14F-4D97-AF65-F5344CB8AC3E}">
        <p14:creationId xmlns:p14="http://schemas.microsoft.com/office/powerpoint/2010/main" val="568720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32A8A-BDA2-416A-AD00-CCF972E1096C}"/>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B8B2A322-E83C-4B15-A500-AE09FAC1B7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679BF210-0600-4470-B97C-D34DDF2F9AEA}"/>
              </a:ext>
            </a:extLst>
          </p:cNvPr>
          <p:cNvSpPr>
            <a:spLocks noGrp="1"/>
          </p:cNvSpPr>
          <p:nvPr>
            <p:ph type="dt" sz="half" idx="10"/>
          </p:nvPr>
        </p:nvSpPr>
        <p:spPr/>
        <p:txBody>
          <a:bodyPr/>
          <a:lstStyle/>
          <a:p>
            <a:fld id="{D0FEDFF5-EE48-44E1-8888-925DED6BD65A}" type="datetimeFigureOut">
              <a:rPr lang="ru-RU" smtClean="0"/>
              <a:t>11.10.2023</a:t>
            </a:fld>
            <a:endParaRPr lang="ru-RU"/>
          </a:p>
        </p:txBody>
      </p:sp>
      <p:sp>
        <p:nvSpPr>
          <p:cNvPr id="5" name="Footer Placeholder 4">
            <a:extLst>
              <a:ext uri="{FF2B5EF4-FFF2-40B4-BE49-F238E27FC236}">
                <a16:creationId xmlns:a16="http://schemas.microsoft.com/office/drawing/2014/main" id="{25B7D9A7-4AA2-4AB4-9E29-BEB05D5D69B2}"/>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FC975132-EF05-4BDC-BC4F-74214C597277}"/>
              </a:ext>
            </a:extLst>
          </p:cNvPr>
          <p:cNvSpPr>
            <a:spLocks noGrp="1"/>
          </p:cNvSpPr>
          <p:nvPr>
            <p:ph type="sldNum" sz="quarter" idx="12"/>
          </p:nvPr>
        </p:nvSpPr>
        <p:spPr/>
        <p:txBody>
          <a:bodyPr/>
          <a:lstStyle/>
          <a:p>
            <a:fld id="{755AFF18-EEBE-4587-A8F4-C91E486F743C}" type="slidenum">
              <a:rPr lang="ru-RU" smtClean="0"/>
              <a:t>‹#›</a:t>
            </a:fld>
            <a:endParaRPr lang="ru-RU"/>
          </a:p>
        </p:txBody>
      </p:sp>
    </p:spTree>
    <p:extLst>
      <p:ext uri="{BB962C8B-B14F-4D97-AF65-F5344CB8AC3E}">
        <p14:creationId xmlns:p14="http://schemas.microsoft.com/office/powerpoint/2010/main" val="3582815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410C9-D0C9-4F4F-A3F2-76643D8BD6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ru-RU"/>
          </a:p>
        </p:txBody>
      </p:sp>
      <p:sp>
        <p:nvSpPr>
          <p:cNvPr id="3" name="Text Placeholder 2">
            <a:extLst>
              <a:ext uri="{FF2B5EF4-FFF2-40B4-BE49-F238E27FC236}">
                <a16:creationId xmlns:a16="http://schemas.microsoft.com/office/drawing/2014/main" id="{C5741060-0471-4BB5-A897-5BAF67D610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934EF-FA64-43EE-BC21-53A4E75BF4E9}"/>
              </a:ext>
            </a:extLst>
          </p:cNvPr>
          <p:cNvSpPr>
            <a:spLocks noGrp="1"/>
          </p:cNvSpPr>
          <p:nvPr>
            <p:ph type="dt" sz="half" idx="10"/>
          </p:nvPr>
        </p:nvSpPr>
        <p:spPr/>
        <p:txBody>
          <a:bodyPr/>
          <a:lstStyle/>
          <a:p>
            <a:fld id="{D0FEDFF5-EE48-44E1-8888-925DED6BD65A}" type="datetimeFigureOut">
              <a:rPr lang="ru-RU" smtClean="0"/>
              <a:t>11.10.2023</a:t>
            </a:fld>
            <a:endParaRPr lang="ru-RU"/>
          </a:p>
        </p:txBody>
      </p:sp>
      <p:sp>
        <p:nvSpPr>
          <p:cNvPr id="5" name="Footer Placeholder 4">
            <a:extLst>
              <a:ext uri="{FF2B5EF4-FFF2-40B4-BE49-F238E27FC236}">
                <a16:creationId xmlns:a16="http://schemas.microsoft.com/office/drawing/2014/main" id="{1744E7C7-0C85-4D21-A28A-8F7CA05BE743}"/>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350C4480-F02D-4D8F-A3DF-92174F93A04C}"/>
              </a:ext>
            </a:extLst>
          </p:cNvPr>
          <p:cNvSpPr>
            <a:spLocks noGrp="1"/>
          </p:cNvSpPr>
          <p:nvPr>
            <p:ph type="sldNum" sz="quarter" idx="12"/>
          </p:nvPr>
        </p:nvSpPr>
        <p:spPr/>
        <p:txBody>
          <a:bodyPr/>
          <a:lstStyle/>
          <a:p>
            <a:fld id="{755AFF18-EEBE-4587-A8F4-C91E486F743C}" type="slidenum">
              <a:rPr lang="ru-RU" smtClean="0"/>
              <a:t>‹#›</a:t>
            </a:fld>
            <a:endParaRPr lang="ru-RU"/>
          </a:p>
        </p:txBody>
      </p:sp>
    </p:spTree>
    <p:extLst>
      <p:ext uri="{BB962C8B-B14F-4D97-AF65-F5344CB8AC3E}">
        <p14:creationId xmlns:p14="http://schemas.microsoft.com/office/powerpoint/2010/main" val="3904143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C5C66-52CF-45E4-BE55-C8CF21DBDB73}"/>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4F22EBFF-5473-46F0-B9FA-541523A3CD3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Content Placeholder 3">
            <a:extLst>
              <a:ext uri="{FF2B5EF4-FFF2-40B4-BE49-F238E27FC236}">
                <a16:creationId xmlns:a16="http://schemas.microsoft.com/office/drawing/2014/main" id="{EA936F33-A65E-425B-B643-E7E9C9AADB0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Date Placeholder 4">
            <a:extLst>
              <a:ext uri="{FF2B5EF4-FFF2-40B4-BE49-F238E27FC236}">
                <a16:creationId xmlns:a16="http://schemas.microsoft.com/office/drawing/2014/main" id="{4BA81507-264C-430B-9F25-EA912E1EEA11}"/>
              </a:ext>
            </a:extLst>
          </p:cNvPr>
          <p:cNvSpPr>
            <a:spLocks noGrp="1"/>
          </p:cNvSpPr>
          <p:nvPr>
            <p:ph type="dt" sz="half" idx="10"/>
          </p:nvPr>
        </p:nvSpPr>
        <p:spPr/>
        <p:txBody>
          <a:bodyPr/>
          <a:lstStyle/>
          <a:p>
            <a:fld id="{D0FEDFF5-EE48-44E1-8888-925DED6BD65A}" type="datetimeFigureOut">
              <a:rPr lang="ru-RU" smtClean="0"/>
              <a:t>11.10.2023</a:t>
            </a:fld>
            <a:endParaRPr lang="ru-RU"/>
          </a:p>
        </p:txBody>
      </p:sp>
      <p:sp>
        <p:nvSpPr>
          <p:cNvPr id="6" name="Footer Placeholder 5">
            <a:extLst>
              <a:ext uri="{FF2B5EF4-FFF2-40B4-BE49-F238E27FC236}">
                <a16:creationId xmlns:a16="http://schemas.microsoft.com/office/drawing/2014/main" id="{1392AB9B-ED8C-4189-A2A4-794C79C87ED2}"/>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942805C3-2ADB-498C-82B2-6534B8607F7F}"/>
              </a:ext>
            </a:extLst>
          </p:cNvPr>
          <p:cNvSpPr>
            <a:spLocks noGrp="1"/>
          </p:cNvSpPr>
          <p:nvPr>
            <p:ph type="sldNum" sz="quarter" idx="12"/>
          </p:nvPr>
        </p:nvSpPr>
        <p:spPr/>
        <p:txBody>
          <a:bodyPr/>
          <a:lstStyle/>
          <a:p>
            <a:fld id="{755AFF18-EEBE-4587-A8F4-C91E486F743C}" type="slidenum">
              <a:rPr lang="ru-RU" smtClean="0"/>
              <a:t>‹#›</a:t>
            </a:fld>
            <a:endParaRPr lang="ru-RU"/>
          </a:p>
        </p:txBody>
      </p:sp>
    </p:spTree>
    <p:extLst>
      <p:ext uri="{BB962C8B-B14F-4D97-AF65-F5344CB8AC3E}">
        <p14:creationId xmlns:p14="http://schemas.microsoft.com/office/powerpoint/2010/main" val="21421458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54C1F-0450-4FA3-B9F6-ADC1F9363840}"/>
              </a:ext>
            </a:extLst>
          </p:cNvPr>
          <p:cNvSpPr>
            <a:spLocks noGrp="1"/>
          </p:cNvSpPr>
          <p:nvPr>
            <p:ph type="title"/>
          </p:nvPr>
        </p:nvSpPr>
        <p:spPr>
          <a:xfrm>
            <a:off x="839788" y="365125"/>
            <a:ext cx="10515600" cy="1325563"/>
          </a:xfrm>
        </p:spPr>
        <p:txBody>
          <a:bodyPr/>
          <a:lstStyle/>
          <a:p>
            <a:r>
              <a:rPr lang="en-US"/>
              <a:t>Click to edit Master title style</a:t>
            </a:r>
            <a:endParaRPr lang="ru-RU"/>
          </a:p>
        </p:txBody>
      </p:sp>
      <p:sp>
        <p:nvSpPr>
          <p:cNvPr id="3" name="Text Placeholder 2">
            <a:extLst>
              <a:ext uri="{FF2B5EF4-FFF2-40B4-BE49-F238E27FC236}">
                <a16:creationId xmlns:a16="http://schemas.microsoft.com/office/drawing/2014/main" id="{4327E4D8-8B02-46BF-8E87-069CBC7AF5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FD70F5-8F34-42FB-976F-CE3754F7E24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Text Placeholder 4">
            <a:extLst>
              <a:ext uri="{FF2B5EF4-FFF2-40B4-BE49-F238E27FC236}">
                <a16:creationId xmlns:a16="http://schemas.microsoft.com/office/drawing/2014/main" id="{F647F745-0FBF-4934-8091-E59E0ACC3F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83688B-B8DD-4E72-9A7D-200D4F2346B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7" name="Date Placeholder 6">
            <a:extLst>
              <a:ext uri="{FF2B5EF4-FFF2-40B4-BE49-F238E27FC236}">
                <a16:creationId xmlns:a16="http://schemas.microsoft.com/office/drawing/2014/main" id="{F15D3FDC-75C3-483B-A9DA-973196D4A3BB}"/>
              </a:ext>
            </a:extLst>
          </p:cNvPr>
          <p:cNvSpPr>
            <a:spLocks noGrp="1"/>
          </p:cNvSpPr>
          <p:nvPr>
            <p:ph type="dt" sz="half" idx="10"/>
          </p:nvPr>
        </p:nvSpPr>
        <p:spPr/>
        <p:txBody>
          <a:bodyPr/>
          <a:lstStyle/>
          <a:p>
            <a:fld id="{D0FEDFF5-EE48-44E1-8888-925DED6BD65A}" type="datetimeFigureOut">
              <a:rPr lang="ru-RU" smtClean="0"/>
              <a:t>11.10.2023</a:t>
            </a:fld>
            <a:endParaRPr lang="ru-RU"/>
          </a:p>
        </p:txBody>
      </p:sp>
      <p:sp>
        <p:nvSpPr>
          <p:cNvPr id="8" name="Footer Placeholder 7">
            <a:extLst>
              <a:ext uri="{FF2B5EF4-FFF2-40B4-BE49-F238E27FC236}">
                <a16:creationId xmlns:a16="http://schemas.microsoft.com/office/drawing/2014/main" id="{11E6950B-F5E0-4914-ACAB-68AF746ED582}"/>
              </a:ext>
            </a:extLst>
          </p:cNvPr>
          <p:cNvSpPr>
            <a:spLocks noGrp="1"/>
          </p:cNvSpPr>
          <p:nvPr>
            <p:ph type="ftr" sz="quarter" idx="11"/>
          </p:nvPr>
        </p:nvSpPr>
        <p:spPr/>
        <p:txBody>
          <a:bodyPr/>
          <a:lstStyle/>
          <a:p>
            <a:endParaRPr lang="ru-RU"/>
          </a:p>
        </p:txBody>
      </p:sp>
      <p:sp>
        <p:nvSpPr>
          <p:cNvPr id="9" name="Slide Number Placeholder 8">
            <a:extLst>
              <a:ext uri="{FF2B5EF4-FFF2-40B4-BE49-F238E27FC236}">
                <a16:creationId xmlns:a16="http://schemas.microsoft.com/office/drawing/2014/main" id="{FC587175-7193-431D-BCE7-E6D18750565B}"/>
              </a:ext>
            </a:extLst>
          </p:cNvPr>
          <p:cNvSpPr>
            <a:spLocks noGrp="1"/>
          </p:cNvSpPr>
          <p:nvPr>
            <p:ph type="sldNum" sz="quarter" idx="12"/>
          </p:nvPr>
        </p:nvSpPr>
        <p:spPr/>
        <p:txBody>
          <a:bodyPr/>
          <a:lstStyle/>
          <a:p>
            <a:fld id="{755AFF18-EEBE-4587-A8F4-C91E486F743C}" type="slidenum">
              <a:rPr lang="ru-RU" smtClean="0"/>
              <a:t>‹#›</a:t>
            </a:fld>
            <a:endParaRPr lang="ru-RU"/>
          </a:p>
        </p:txBody>
      </p:sp>
    </p:spTree>
    <p:extLst>
      <p:ext uri="{BB962C8B-B14F-4D97-AF65-F5344CB8AC3E}">
        <p14:creationId xmlns:p14="http://schemas.microsoft.com/office/powerpoint/2010/main" val="14875279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89EC1-9678-496D-AA9A-631D8F8138DD}"/>
              </a:ext>
            </a:extLst>
          </p:cNvPr>
          <p:cNvSpPr>
            <a:spLocks noGrp="1"/>
          </p:cNvSpPr>
          <p:nvPr>
            <p:ph type="title"/>
          </p:nvPr>
        </p:nvSpPr>
        <p:spPr/>
        <p:txBody>
          <a:bodyPr/>
          <a:lstStyle/>
          <a:p>
            <a:r>
              <a:rPr lang="en-US"/>
              <a:t>Click to edit Master title style</a:t>
            </a:r>
            <a:endParaRPr lang="ru-RU"/>
          </a:p>
        </p:txBody>
      </p:sp>
      <p:sp>
        <p:nvSpPr>
          <p:cNvPr id="3" name="Date Placeholder 2">
            <a:extLst>
              <a:ext uri="{FF2B5EF4-FFF2-40B4-BE49-F238E27FC236}">
                <a16:creationId xmlns:a16="http://schemas.microsoft.com/office/drawing/2014/main" id="{C45134AC-C185-44EF-89B8-1728B4C44BC9}"/>
              </a:ext>
            </a:extLst>
          </p:cNvPr>
          <p:cNvSpPr>
            <a:spLocks noGrp="1"/>
          </p:cNvSpPr>
          <p:nvPr>
            <p:ph type="dt" sz="half" idx="10"/>
          </p:nvPr>
        </p:nvSpPr>
        <p:spPr/>
        <p:txBody>
          <a:bodyPr/>
          <a:lstStyle/>
          <a:p>
            <a:fld id="{D0FEDFF5-EE48-44E1-8888-925DED6BD65A}" type="datetimeFigureOut">
              <a:rPr lang="ru-RU" smtClean="0"/>
              <a:t>11.10.2023</a:t>
            </a:fld>
            <a:endParaRPr lang="ru-RU"/>
          </a:p>
        </p:txBody>
      </p:sp>
      <p:sp>
        <p:nvSpPr>
          <p:cNvPr id="4" name="Footer Placeholder 3">
            <a:extLst>
              <a:ext uri="{FF2B5EF4-FFF2-40B4-BE49-F238E27FC236}">
                <a16:creationId xmlns:a16="http://schemas.microsoft.com/office/drawing/2014/main" id="{8406E62C-16D3-43B5-BAC3-009057452175}"/>
              </a:ext>
            </a:extLst>
          </p:cNvPr>
          <p:cNvSpPr>
            <a:spLocks noGrp="1"/>
          </p:cNvSpPr>
          <p:nvPr>
            <p:ph type="ftr" sz="quarter" idx="11"/>
          </p:nvPr>
        </p:nvSpPr>
        <p:spPr/>
        <p:txBody>
          <a:bodyPr/>
          <a:lstStyle/>
          <a:p>
            <a:endParaRPr lang="ru-RU"/>
          </a:p>
        </p:txBody>
      </p:sp>
      <p:sp>
        <p:nvSpPr>
          <p:cNvPr id="5" name="Slide Number Placeholder 4">
            <a:extLst>
              <a:ext uri="{FF2B5EF4-FFF2-40B4-BE49-F238E27FC236}">
                <a16:creationId xmlns:a16="http://schemas.microsoft.com/office/drawing/2014/main" id="{8F4DFF57-0BD7-4DD6-8FBA-F68BF5257EFE}"/>
              </a:ext>
            </a:extLst>
          </p:cNvPr>
          <p:cNvSpPr>
            <a:spLocks noGrp="1"/>
          </p:cNvSpPr>
          <p:nvPr>
            <p:ph type="sldNum" sz="quarter" idx="12"/>
          </p:nvPr>
        </p:nvSpPr>
        <p:spPr/>
        <p:txBody>
          <a:bodyPr/>
          <a:lstStyle/>
          <a:p>
            <a:fld id="{755AFF18-EEBE-4587-A8F4-C91E486F743C}" type="slidenum">
              <a:rPr lang="ru-RU" smtClean="0"/>
              <a:t>‹#›</a:t>
            </a:fld>
            <a:endParaRPr lang="ru-RU"/>
          </a:p>
        </p:txBody>
      </p:sp>
    </p:spTree>
    <p:extLst>
      <p:ext uri="{BB962C8B-B14F-4D97-AF65-F5344CB8AC3E}">
        <p14:creationId xmlns:p14="http://schemas.microsoft.com/office/powerpoint/2010/main" val="793328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9DE28A-3796-40D8-84B7-B9ACBCB65AB3}"/>
              </a:ext>
            </a:extLst>
          </p:cNvPr>
          <p:cNvSpPr>
            <a:spLocks noGrp="1"/>
          </p:cNvSpPr>
          <p:nvPr>
            <p:ph type="dt" sz="half" idx="10"/>
          </p:nvPr>
        </p:nvSpPr>
        <p:spPr/>
        <p:txBody>
          <a:bodyPr/>
          <a:lstStyle/>
          <a:p>
            <a:fld id="{D0FEDFF5-EE48-44E1-8888-925DED6BD65A}" type="datetimeFigureOut">
              <a:rPr lang="ru-RU" smtClean="0"/>
              <a:t>11.10.2023</a:t>
            </a:fld>
            <a:endParaRPr lang="ru-RU"/>
          </a:p>
        </p:txBody>
      </p:sp>
      <p:sp>
        <p:nvSpPr>
          <p:cNvPr id="3" name="Footer Placeholder 2">
            <a:extLst>
              <a:ext uri="{FF2B5EF4-FFF2-40B4-BE49-F238E27FC236}">
                <a16:creationId xmlns:a16="http://schemas.microsoft.com/office/drawing/2014/main" id="{8B5BB6F4-C2EC-4915-8FF2-8C410E1FB0C8}"/>
              </a:ext>
            </a:extLst>
          </p:cNvPr>
          <p:cNvSpPr>
            <a:spLocks noGrp="1"/>
          </p:cNvSpPr>
          <p:nvPr>
            <p:ph type="ftr" sz="quarter" idx="11"/>
          </p:nvPr>
        </p:nvSpPr>
        <p:spPr/>
        <p:txBody>
          <a:bodyPr/>
          <a:lstStyle/>
          <a:p>
            <a:endParaRPr lang="ru-RU"/>
          </a:p>
        </p:txBody>
      </p:sp>
      <p:sp>
        <p:nvSpPr>
          <p:cNvPr id="4" name="Slide Number Placeholder 3">
            <a:extLst>
              <a:ext uri="{FF2B5EF4-FFF2-40B4-BE49-F238E27FC236}">
                <a16:creationId xmlns:a16="http://schemas.microsoft.com/office/drawing/2014/main" id="{770BC30C-DB72-453E-829D-575D7D3035E7}"/>
              </a:ext>
            </a:extLst>
          </p:cNvPr>
          <p:cNvSpPr>
            <a:spLocks noGrp="1"/>
          </p:cNvSpPr>
          <p:nvPr>
            <p:ph type="sldNum" sz="quarter" idx="12"/>
          </p:nvPr>
        </p:nvSpPr>
        <p:spPr/>
        <p:txBody>
          <a:bodyPr/>
          <a:lstStyle/>
          <a:p>
            <a:fld id="{755AFF18-EEBE-4587-A8F4-C91E486F743C}" type="slidenum">
              <a:rPr lang="ru-RU" smtClean="0"/>
              <a:t>‹#›</a:t>
            </a:fld>
            <a:endParaRPr lang="ru-RU"/>
          </a:p>
        </p:txBody>
      </p:sp>
    </p:spTree>
    <p:extLst>
      <p:ext uri="{BB962C8B-B14F-4D97-AF65-F5344CB8AC3E}">
        <p14:creationId xmlns:p14="http://schemas.microsoft.com/office/powerpoint/2010/main" val="650854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28BD6-464B-469B-8B7F-105BEE07A0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Content Placeholder 2">
            <a:extLst>
              <a:ext uri="{FF2B5EF4-FFF2-40B4-BE49-F238E27FC236}">
                <a16:creationId xmlns:a16="http://schemas.microsoft.com/office/drawing/2014/main" id="{D0E67B02-7F49-4050-8A8D-7B867BC290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Text Placeholder 3">
            <a:extLst>
              <a:ext uri="{FF2B5EF4-FFF2-40B4-BE49-F238E27FC236}">
                <a16:creationId xmlns:a16="http://schemas.microsoft.com/office/drawing/2014/main" id="{23AD9ED6-F2AE-40F6-81C8-B713B10FE5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CF2A30-1413-4622-A036-DD989019F730}"/>
              </a:ext>
            </a:extLst>
          </p:cNvPr>
          <p:cNvSpPr>
            <a:spLocks noGrp="1"/>
          </p:cNvSpPr>
          <p:nvPr>
            <p:ph type="dt" sz="half" idx="10"/>
          </p:nvPr>
        </p:nvSpPr>
        <p:spPr/>
        <p:txBody>
          <a:bodyPr/>
          <a:lstStyle/>
          <a:p>
            <a:fld id="{D0FEDFF5-EE48-44E1-8888-925DED6BD65A}" type="datetimeFigureOut">
              <a:rPr lang="ru-RU" smtClean="0"/>
              <a:t>11.10.2023</a:t>
            </a:fld>
            <a:endParaRPr lang="ru-RU"/>
          </a:p>
        </p:txBody>
      </p:sp>
      <p:sp>
        <p:nvSpPr>
          <p:cNvPr id="6" name="Footer Placeholder 5">
            <a:extLst>
              <a:ext uri="{FF2B5EF4-FFF2-40B4-BE49-F238E27FC236}">
                <a16:creationId xmlns:a16="http://schemas.microsoft.com/office/drawing/2014/main" id="{30D3DA86-BA7D-4892-A653-C2CDA6D9F39E}"/>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49BB3370-6ABC-47F9-B6B7-77B5B83277C4}"/>
              </a:ext>
            </a:extLst>
          </p:cNvPr>
          <p:cNvSpPr>
            <a:spLocks noGrp="1"/>
          </p:cNvSpPr>
          <p:nvPr>
            <p:ph type="sldNum" sz="quarter" idx="12"/>
          </p:nvPr>
        </p:nvSpPr>
        <p:spPr/>
        <p:txBody>
          <a:bodyPr/>
          <a:lstStyle/>
          <a:p>
            <a:fld id="{755AFF18-EEBE-4587-A8F4-C91E486F743C}" type="slidenum">
              <a:rPr lang="ru-RU" smtClean="0"/>
              <a:t>‹#›</a:t>
            </a:fld>
            <a:endParaRPr lang="ru-RU"/>
          </a:p>
        </p:txBody>
      </p:sp>
    </p:spTree>
    <p:extLst>
      <p:ext uri="{BB962C8B-B14F-4D97-AF65-F5344CB8AC3E}">
        <p14:creationId xmlns:p14="http://schemas.microsoft.com/office/powerpoint/2010/main" val="23103132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7B0CA-BE81-4512-99AD-BC51FB664F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Picture Placeholder 2">
            <a:extLst>
              <a:ext uri="{FF2B5EF4-FFF2-40B4-BE49-F238E27FC236}">
                <a16:creationId xmlns:a16="http://schemas.microsoft.com/office/drawing/2014/main" id="{0B912497-1CBC-4D61-9AFE-A2C0F582A2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Text Placeholder 3">
            <a:extLst>
              <a:ext uri="{FF2B5EF4-FFF2-40B4-BE49-F238E27FC236}">
                <a16:creationId xmlns:a16="http://schemas.microsoft.com/office/drawing/2014/main" id="{23F7ABF5-596E-4793-853E-15C7526135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D4BEC4-852E-4F13-AA74-CF115F931173}"/>
              </a:ext>
            </a:extLst>
          </p:cNvPr>
          <p:cNvSpPr>
            <a:spLocks noGrp="1"/>
          </p:cNvSpPr>
          <p:nvPr>
            <p:ph type="dt" sz="half" idx="10"/>
          </p:nvPr>
        </p:nvSpPr>
        <p:spPr/>
        <p:txBody>
          <a:bodyPr/>
          <a:lstStyle/>
          <a:p>
            <a:fld id="{D0FEDFF5-EE48-44E1-8888-925DED6BD65A}" type="datetimeFigureOut">
              <a:rPr lang="ru-RU" smtClean="0"/>
              <a:t>11.10.2023</a:t>
            </a:fld>
            <a:endParaRPr lang="ru-RU"/>
          </a:p>
        </p:txBody>
      </p:sp>
      <p:sp>
        <p:nvSpPr>
          <p:cNvPr id="6" name="Footer Placeholder 5">
            <a:extLst>
              <a:ext uri="{FF2B5EF4-FFF2-40B4-BE49-F238E27FC236}">
                <a16:creationId xmlns:a16="http://schemas.microsoft.com/office/drawing/2014/main" id="{6222A4E1-096F-494D-BDB0-C7921D7543CD}"/>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DE1B47FE-2300-44AD-AD88-3F9393471A2D}"/>
              </a:ext>
            </a:extLst>
          </p:cNvPr>
          <p:cNvSpPr>
            <a:spLocks noGrp="1"/>
          </p:cNvSpPr>
          <p:nvPr>
            <p:ph type="sldNum" sz="quarter" idx="12"/>
          </p:nvPr>
        </p:nvSpPr>
        <p:spPr/>
        <p:txBody>
          <a:bodyPr/>
          <a:lstStyle/>
          <a:p>
            <a:fld id="{755AFF18-EEBE-4587-A8F4-C91E486F743C}" type="slidenum">
              <a:rPr lang="ru-RU" smtClean="0"/>
              <a:t>‹#›</a:t>
            </a:fld>
            <a:endParaRPr lang="ru-RU"/>
          </a:p>
        </p:txBody>
      </p:sp>
    </p:spTree>
    <p:extLst>
      <p:ext uri="{BB962C8B-B14F-4D97-AF65-F5344CB8AC3E}">
        <p14:creationId xmlns:p14="http://schemas.microsoft.com/office/powerpoint/2010/main" val="3730930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DD0365-2331-47E4-9E72-05302EA6DF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a:p>
        </p:txBody>
      </p:sp>
      <p:sp>
        <p:nvSpPr>
          <p:cNvPr id="3" name="Text Placeholder 2">
            <a:extLst>
              <a:ext uri="{FF2B5EF4-FFF2-40B4-BE49-F238E27FC236}">
                <a16:creationId xmlns:a16="http://schemas.microsoft.com/office/drawing/2014/main" id="{55A570DC-040F-4EDB-B2CA-57B321AE23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871328BA-FA25-4911-90F0-CD7A39AAC3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FEDFF5-EE48-44E1-8888-925DED6BD65A}" type="datetimeFigureOut">
              <a:rPr lang="ru-RU" smtClean="0"/>
              <a:t>11.10.2023</a:t>
            </a:fld>
            <a:endParaRPr lang="ru-RU"/>
          </a:p>
        </p:txBody>
      </p:sp>
      <p:sp>
        <p:nvSpPr>
          <p:cNvPr id="5" name="Footer Placeholder 4">
            <a:extLst>
              <a:ext uri="{FF2B5EF4-FFF2-40B4-BE49-F238E27FC236}">
                <a16:creationId xmlns:a16="http://schemas.microsoft.com/office/drawing/2014/main" id="{55EC795F-7AEA-49EC-B784-5F2347B53C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a:extLst>
              <a:ext uri="{FF2B5EF4-FFF2-40B4-BE49-F238E27FC236}">
                <a16:creationId xmlns:a16="http://schemas.microsoft.com/office/drawing/2014/main" id="{CACF648A-1663-4FEE-B875-F546B92999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5AFF18-EEBE-4587-A8F4-C91E486F743C}" type="slidenum">
              <a:rPr lang="ru-RU" smtClean="0"/>
              <a:t>‹#›</a:t>
            </a:fld>
            <a:endParaRPr lang="ru-RU"/>
          </a:p>
        </p:txBody>
      </p:sp>
    </p:spTree>
    <p:extLst>
      <p:ext uri="{BB962C8B-B14F-4D97-AF65-F5344CB8AC3E}">
        <p14:creationId xmlns:p14="http://schemas.microsoft.com/office/powerpoint/2010/main" val="12255346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6.jp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11.jp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11.jp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image" Target="../media/image12.jp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image" Target="../media/image12.jp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image" Target="../media/image13.jpg"/></Relationships>
</file>

<file path=ppt/slides/_rels/slide2.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image" Target="../media/image14.jp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image" Target="../media/image14.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image" Target="../media/image5.jp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id="{7D10199C-4D82-4B17-A2E3-94A5BBA19C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3139" y="0"/>
            <a:ext cx="10325721" cy="6858000"/>
          </a:xfrm>
          <a:prstGeom prst="rect">
            <a:avLst/>
          </a:prstGeom>
        </p:spPr>
      </p:pic>
      <p:sp>
        <p:nvSpPr>
          <p:cNvPr id="11" name="Прямоугольник 10">
            <a:extLst>
              <a:ext uri="{FF2B5EF4-FFF2-40B4-BE49-F238E27FC236}">
                <a16:creationId xmlns:a16="http://schemas.microsoft.com/office/drawing/2014/main" id="{C47ED25E-3029-49A1-82EA-4A753D24D264}"/>
              </a:ext>
            </a:extLst>
          </p:cNvPr>
          <p:cNvSpPr/>
          <p:nvPr/>
        </p:nvSpPr>
        <p:spPr>
          <a:xfrm>
            <a:off x="0" y="0"/>
            <a:ext cx="93313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3" name="Прямоугольник 12">
            <a:extLst>
              <a:ext uri="{FF2B5EF4-FFF2-40B4-BE49-F238E27FC236}">
                <a16:creationId xmlns:a16="http://schemas.microsoft.com/office/drawing/2014/main" id="{96817188-4673-4E7A-ACB1-3FB857135E84}"/>
              </a:ext>
            </a:extLst>
          </p:cNvPr>
          <p:cNvSpPr/>
          <p:nvPr/>
        </p:nvSpPr>
        <p:spPr>
          <a:xfrm>
            <a:off x="933139" y="0"/>
            <a:ext cx="10325721" cy="6858000"/>
          </a:xfrm>
          <a:prstGeom prst="rect">
            <a:avLst/>
          </a:prstGeom>
          <a:solidFill>
            <a:schemeClr val="dk1">
              <a:alpha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sp>
        <p:nvSpPr>
          <p:cNvPr id="14" name="Oval 3">
            <a:extLst>
              <a:ext uri="{FF2B5EF4-FFF2-40B4-BE49-F238E27FC236}">
                <a16:creationId xmlns:a16="http://schemas.microsoft.com/office/drawing/2014/main" id="{676E910B-7DA0-472C-8D39-878F92B7BA4E}"/>
              </a:ext>
            </a:extLst>
          </p:cNvPr>
          <p:cNvSpPr/>
          <p:nvPr/>
        </p:nvSpPr>
        <p:spPr>
          <a:xfrm>
            <a:off x="11258860" y="8024602"/>
            <a:ext cx="9176382" cy="6685607"/>
          </a:xfrm>
          <a:prstGeom prst="ellipse">
            <a:avLst/>
          </a:prstGeom>
          <a:solidFill>
            <a:schemeClr val="tx1">
              <a:lumMod val="75000"/>
              <a:lumOff val="25000"/>
            </a:schemeClr>
          </a:solidFill>
          <a:ln>
            <a:noFill/>
          </a:ln>
          <a:effectLst>
            <a:outerShdw blurRad="50800" dist="50800" dir="13500000" sx="101000" sy="101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2" name="Прямоугольник 11">
            <a:extLst>
              <a:ext uri="{FF2B5EF4-FFF2-40B4-BE49-F238E27FC236}">
                <a16:creationId xmlns:a16="http://schemas.microsoft.com/office/drawing/2014/main" id="{B92011EB-6D08-4F8C-B343-8DA3050D006B}"/>
              </a:ext>
            </a:extLst>
          </p:cNvPr>
          <p:cNvSpPr/>
          <p:nvPr/>
        </p:nvSpPr>
        <p:spPr>
          <a:xfrm>
            <a:off x="11258861" y="0"/>
            <a:ext cx="93313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5" name="TextBox 14">
            <a:extLst>
              <a:ext uri="{FF2B5EF4-FFF2-40B4-BE49-F238E27FC236}">
                <a16:creationId xmlns:a16="http://schemas.microsoft.com/office/drawing/2014/main" id="{0B15AB99-51A2-4023-A57B-9ED0A786BC47}"/>
              </a:ext>
            </a:extLst>
          </p:cNvPr>
          <p:cNvSpPr txBox="1"/>
          <p:nvPr/>
        </p:nvSpPr>
        <p:spPr>
          <a:xfrm>
            <a:off x="3304461" y="3045456"/>
            <a:ext cx="8722358" cy="1015663"/>
          </a:xfrm>
          <a:prstGeom prst="rect">
            <a:avLst/>
          </a:prstGeom>
          <a:noFill/>
        </p:spPr>
        <p:txBody>
          <a:bodyPr wrap="square" rtlCol="0">
            <a:spAutoFit/>
          </a:bodyPr>
          <a:lstStyle/>
          <a:p>
            <a:r>
              <a:rPr lang="en-US" sz="6000" dirty="0" err="1">
                <a:solidFill>
                  <a:schemeClr val="bg1"/>
                </a:solidFill>
                <a:effectLst>
                  <a:outerShdw blurRad="38100" dist="38100" dir="2700000" algn="tl">
                    <a:srgbClr val="000000">
                      <a:alpha val="43137"/>
                    </a:srgbClr>
                  </a:outerShdw>
                </a:effectLst>
                <a:latin typeface="Gotham Pro" panose="02000803030000020004" pitchFamily="2" charset="0"/>
                <a:cs typeface="Gotham Pro" panose="02000803030000020004" pitchFamily="2" charset="0"/>
              </a:rPr>
              <a:t>Fizuli</a:t>
            </a:r>
            <a:r>
              <a:rPr lang="en-US" sz="6000" dirty="0">
                <a:solidFill>
                  <a:schemeClr val="bg1"/>
                </a:solidFill>
                <a:effectLst>
                  <a:outerShdw blurRad="38100" dist="38100" dir="2700000" algn="tl">
                    <a:srgbClr val="000000">
                      <a:alpha val="43137"/>
                    </a:srgbClr>
                  </a:outerShdw>
                </a:effectLst>
                <a:latin typeface="Gotham Pro" panose="02000803030000020004" pitchFamily="2" charset="0"/>
                <a:cs typeface="Gotham Pro" panose="02000803030000020004" pitchFamily="2" charset="0"/>
              </a:rPr>
              <a:t> Presentation</a:t>
            </a:r>
            <a:endParaRPr lang="ru-RU" sz="6000" dirty="0">
              <a:solidFill>
                <a:schemeClr val="bg1"/>
              </a:solidFill>
              <a:effectLst>
                <a:outerShdw blurRad="38100" dist="38100" dir="2700000" algn="tl">
                  <a:srgbClr val="000000">
                    <a:alpha val="43137"/>
                  </a:srgbClr>
                </a:outerShdw>
              </a:effectLst>
              <a:latin typeface="Gotham Pro" panose="02000803030000020004" pitchFamily="2" charset="0"/>
              <a:cs typeface="Gotham Pro" panose="02000803030000020004" pitchFamily="2" charset="0"/>
            </a:endParaRPr>
          </a:p>
        </p:txBody>
      </p:sp>
      <p:sp>
        <p:nvSpPr>
          <p:cNvPr id="2" name="TextBox 1">
            <a:extLst>
              <a:ext uri="{FF2B5EF4-FFF2-40B4-BE49-F238E27FC236}">
                <a16:creationId xmlns:a16="http://schemas.microsoft.com/office/drawing/2014/main" id="{BFA185E7-257F-C69D-141F-11041D3243BA}"/>
              </a:ext>
            </a:extLst>
          </p:cNvPr>
          <p:cNvSpPr txBox="1"/>
          <p:nvPr/>
        </p:nvSpPr>
        <p:spPr>
          <a:xfrm>
            <a:off x="6815882" y="5717121"/>
            <a:ext cx="8722358" cy="1015663"/>
          </a:xfrm>
          <a:prstGeom prst="rect">
            <a:avLst/>
          </a:prstGeom>
          <a:noFill/>
        </p:spPr>
        <p:txBody>
          <a:bodyPr wrap="square" rtlCol="0">
            <a:spAutoFit/>
          </a:bodyPr>
          <a:lstStyle/>
          <a:p>
            <a:r>
              <a:rPr lang="en-US" sz="6000" dirty="0">
                <a:solidFill>
                  <a:schemeClr val="bg1"/>
                </a:solidFill>
                <a:effectLst>
                  <a:outerShdw blurRad="38100" dist="38100" dir="2700000" algn="tl">
                    <a:srgbClr val="000000">
                      <a:alpha val="43137"/>
                    </a:srgbClr>
                  </a:outerShdw>
                </a:effectLst>
                <a:latin typeface="Gotham Pro" panose="02000803030000020004" pitchFamily="2" charset="0"/>
                <a:cs typeface="Gotham Pro" panose="02000803030000020004" pitchFamily="2" charset="0"/>
              </a:rPr>
              <a:t>By </a:t>
            </a:r>
            <a:r>
              <a:rPr lang="en-US" sz="6000" dirty="0" err="1">
                <a:solidFill>
                  <a:schemeClr val="bg1"/>
                </a:solidFill>
                <a:effectLst>
                  <a:outerShdw blurRad="38100" dist="38100" dir="2700000" algn="tl">
                    <a:srgbClr val="000000">
                      <a:alpha val="43137"/>
                    </a:srgbClr>
                  </a:outerShdw>
                </a:effectLst>
                <a:latin typeface="Gotham Pro" panose="02000803030000020004" pitchFamily="2" charset="0"/>
                <a:cs typeface="Gotham Pro" panose="02000803030000020004" pitchFamily="2" charset="0"/>
              </a:rPr>
              <a:t>Janpolad</a:t>
            </a:r>
            <a:endParaRPr lang="ru-RU" sz="6000" dirty="0">
              <a:solidFill>
                <a:schemeClr val="bg1"/>
              </a:solidFill>
              <a:effectLst>
                <a:outerShdw blurRad="38100" dist="38100" dir="2700000" algn="tl">
                  <a:srgbClr val="000000">
                    <a:alpha val="43137"/>
                  </a:srgbClr>
                </a:outerShdw>
              </a:effectLst>
              <a:latin typeface="Gotham Pro" panose="02000803030000020004" pitchFamily="2" charset="0"/>
              <a:cs typeface="Gotham Pro" panose="02000803030000020004" pitchFamily="2" charset="0"/>
            </a:endParaRPr>
          </a:p>
        </p:txBody>
      </p:sp>
    </p:spTree>
    <p:custDataLst>
      <p:tags r:id="rId1"/>
    </p:custDataLst>
    <p:extLst>
      <p:ext uri="{BB962C8B-B14F-4D97-AF65-F5344CB8AC3E}">
        <p14:creationId xmlns:p14="http://schemas.microsoft.com/office/powerpoint/2010/main" val="2353638752"/>
      </p:ext>
    </p:extLst>
  </p:cSld>
  <p:clrMapOvr>
    <a:masterClrMapping/>
  </p:clrMapOvr>
  <mc:AlternateContent xmlns:mc="http://schemas.openxmlformats.org/markup-compatibility/2006" xmlns:p14="http://schemas.microsoft.com/office/powerpoint/2010/main">
    <mc:Choice Requires="p14">
      <p:transition spd="slow" p14:dur="1400" advTm="4886">
        <p:comb/>
      </p:transition>
    </mc:Choice>
    <mc:Fallback xmlns="">
      <p:transition spd="slow" advTm="4886">
        <p:comb/>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20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20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0E6B0F70-4654-4EAB-8DE4-CC51EC01B4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
        <p:nvSpPr>
          <p:cNvPr id="8" name="Прямоугольник 7">
            <a:extLst>
              <a:ext uri="{FF2B5EF4-FFF2-40B4-BE49-F238E27FC236}">
                <a16:creationId xmlns:a16="http://schemas.microsoft.com/office/drawing/2014/main" id="{ABF64C12-314C-46AF-BA4E-21E935929F15}"/>
              </a:ext>
            </a:extLst>
          </p:cNvPr>
          <p:cNvSpPr/>
          <p:nvPr/>
        </p:nvSpPr>
        <p:spPr>
          <a:xfrm>
            <a:off x="0" y="0"/>
            <a:ext cx="1524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9" name="Прямоугольник 8">
            <a:extLst>
              <a:ext uri="{FF2B5EF4-FFF2-40B4-BE49-F238E27FC236}">
                <a16:creationId xmlns:a16="http://schemas.microsoft.com/office/drawing/2014/main" id="{B88D6312-93F1-4AFE-AE47-A085B0E6396C}"/>
              </a:ext>
            </a:extLst>
          </p:cNvPr>
          <p:cNvSpPr/>
          <p:nvPr/>
        </p:nvSpPr>
        <p:spPr>
          <a:xfrm>
            <a:off x="10668000" y="0"/>
            <a:ext cx="1524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0" name="Прямоугольник 9">
            <a:extLst>
              <a:ext uri="{FF2B5EF4-FFF2-40B4-BE49-F238E27FC236}">
                <a16:creationId xmlns:a16="http://schemas.microsoft.com/office/drawing/2014/main" id="{15B8E3AB-B0DD-4EC7-98C2-DA64066FBBE8}"/>
              </a:ext>
            </a:extLst>
          </p:cNvPr>
          <p:cNvSpPr/>
          <p:nvPr/>
        </p:nvSpPr>
        <p:spPr>
          <a:xfrm>
            <a:off x="3788228" y="4775199"/>
            <a:ext cx="7641772" cy="1812472"/>
          </a:xfrm>
          <a:prstGeom prst="rect">
            <a:avLst/>
          </a:prstGeom>
          <a:gradFill>
            <a:gsLst>
              <a:gs pos="0">
                <a:srgbClr val="383838"/>
              </a:gs>
              <a:gs pos="100000">
                <a:srgbClr val="1F1F1F"/>
              </a:gs>
            </a:gsLst>
            <a:lin ang="5400000" scaled="1"/>
          </a:gradFill>
          <a:ln>
            <a:noFill/>
          </a:ln>
          <a:effectLst>
            <a:glow rad="63500">
              <a:schemeClr val="tx1">
                <a:alpha val="13000"/>
              </a:schemeClr>
            </a:glow>
            <a:outerShdw blurRad="50800" dist="38100" dir="18900000" sx="101000" sy="101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In the field of education and medicine there were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13 hospitals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with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685 beds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17 medical </a:t>
            </a:r>
            <a:r>
              <a:rPr lang="en-US" dirty="0" err="1">
                <a:solidFill>
                  <a:schemeClr val="accent6"/>
                </a:solidFill>
                <a:latin typeface="Open Sans" panose="020B0606030504020204" pitchFamily="34" charset="0"/>
                <a:ea typeface="Open Sans" panose="020B0606030504020204" pitchFamily="34" charset="0"/>
                <a:cs typeface="Open Sans" panose="020B0606030504020204" pitchFamily="34" charset="0"/>
              </a:rPr>
              <a:t>centres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30 medical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and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obstetric stations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tuberculosis clinic</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 </a:t>
            </a:r>
            <a:r>
              <a:rPr lang="en-US" dirty="0" err="1">
                <a:solidFill>
                  <a:schemeClr val="accent6"/>
                </a:solidFill>
                <a:latin typeface="Open Sans" panose="020B0606030504020204" pitchFamily="34" charset="0"/>
                <a:ea typeface="Open Sans" panose="020B0606030504020204" pitchFamily="34" charset="0"/>
                <a:cs typeface="Open Sans" panose="020B0606030504020204" pitchFamily="34" charset="0"/>
              </a:rPr>
              <a:t>dermatovenerology</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 clinic</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technical school</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86 secondary schools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2 vocational schools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65 pre-schools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stadium</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and other facilities.</a:t>
            </a:r>
            <a:endParaRPr lang="ru-RU"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Прямоугольник 5">
            <a:extLst>
              <a:ext uri="{FF2B5EF4-FFF2-40B4-BE49-F238E27FC236}">
                <a16:creationId xmlns:a16="http://schemas.microsoft.com/office/drawing/2014/main" id="{DA233CDC-6A59-41D1-90F0-2677F990727A}"/>
              </a:ext>
            </a:extLst>
          </p:cNvPr>
          <p:cNvSpPr/>
          <p:nvPr/>
        </p:nvSpPr>
        <p:spPr>
          <a:xfrm>
            <a:off x="446314" y="9762670"/>
            <a:ext cx="6894286" cy="1600200"/>
          </a:xfrm>
          <a:prstGeom prst="rect">
            <a:avLst/>
          </a:prstGeom>
          <a:gradFill>
            <a:gsLst>
              <a:gs pos="0">
                <a:srgbClr val="383838"/>
              </a:gs>
              <a:gs pos="100000">
                <a:srgbClr val="1F1F1F"/>
              </a:gs>
            </a:gsLst>
            <a:lin ang="5400000" scaled="1"/>
          </a:gradFill>
          <a:ln>
            <a:noFill/>
          </a:ln>
          <a:effectLst>
            <a:glow rad="63500">
              <a:schemeClr val="tx1">
                <a:alpha val="13000"/>
              </a:schemeClr>
            </a:glow>
            <a:outerShdw blurRad="50800" dist="38100" dir="18900000" sx="101000" sy="101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Before the occupation,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90 libraries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20 cultural </a:t>
            </a:r>
            <a:r>
              <a:rPr lang="en-US" dirty="0" err="1">
                <a:solidFill>
                  <a:schemeClr val="accent6"/>
                </a:solidFill>
                <a:latin typeface="Open Sans" panose="020B0606030504020204" pitchFamily="34" charset="0"/>
                <a:ea typeface="Open Sans" panose="020B0606030504020204" pitchFamily="34" charset="0"/>
                <a:cs typeface="Open Sans" panose="020B0606030504020204" pitchFamily="34" charset="0"/>
              </a:rPr>
              <a:t>centres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79 clubs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20 cinema units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2 museums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folk theatre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and a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state drama theatre</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recreation parks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were operating in </a:t>
            </a:r>
            <a:r>
              <a:rPr lang="en-US"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Fizuli</a:t>
            </a:r>
            <a:r>
              <a:rPr lang="en-US" dirty="0">
                <a:solidFill>
                  <a:schemeClr val="accent1"/>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district, which was not behind other districts in its cultural development. </a:t>
            </a:r>
          </a:p>
        </p:txBody>
      </p:sp>
      <p:pic>
        <p:nvPicPr>
          <p:cNvPr id="2" name="Звук 1">
            <a:hlinkClick r:id="" action="ppaction://media"/>
            <a:extLst>
              <a:ext uri="{FF2B5EF4-FFF2-40B4-BE49-F238E27FC236}">
                <a16:creationId xmlns:a16="http://schemas.microsoft.com/office/drawing/2014/main" id="{1036406E-D92C-B2F0-526C-739D3FA6EE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352705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122">
        <p159:morph option="byObject"/>
      </p:transition>
    </mc:Choice>
    <mc:Fallback xmlns="">
      <p:transition spd="slow" advTm="21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Рисунок 8">
            <a:extLst>
              <a:ext uri="{FF2B5EF4-FFF2-40B4-BE49-F238E27FC236}">
                <a16:creationId xmlns:a16="http://schemas.microsoft.com/office/drawing/2014/main" id="{0E867EEE-E4B0-4C83-9B74-1EE186B39E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8478" y="0"/>
            <a:ext cx="10295043" cy="6858000"/>
          </a:xfrm>
          <a:prstGeom prst="rect">
            <a:avLst/>
          </a:prstGeom>
        </p:spPr>
      </p:pic>
      <p:sp>
        <p:nvSpPr>
          <p:cNvPr id="6" name="Прямоугольник 5">
            <a:extLst>
              <a:ext uri="{FF2B5EF4-FFF2-40B4-BE49-F238E27FC236}">
                <a16:creationId xmlns:a16="http://schemas.microsoft.com/office/drawing/2014/main" id="{2E0C973F-5C20-4A5E-96D8-A175E6671FFC}"/>
              </a:ext>
            </a:extLst>
          </p:cNvPr>
          <p:cNvSpPr/>
          <p:nvPr/>
        </p:nvSpPr>
        <p:spPr>
          <a:xfrm>
            <a:off x="0" y="0"/>
            <a:ext cx="948478"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7" name="Прямоугольник 6">
            <a:extLst>
              <a:ext uri="{FF2B5EF4-FFF2-40B4-BE49-F238E27FC236}">
                <a16:creationId xmlns:a16="http://schemas.microsoft.com/office/drawing/2014/main" id="{CB138C8C-CCAD-4306-8CB6-73BE690A92E5}"/>
              </a:ext>
            </a:extLst>
          </p:cNvPr>
          <p:cNvSpPr/>
          <p:nvPr/>
        </p:nvSpPr>
        <p:spPr>
          <a:xfrm>
            <a:off x="11243520" y="0"/>
            <a:ext cx="94847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3" name="Прямоугольник: скругленные углы 2">
            <a:extLst>
              <a:ext uri="{FF2B5EF4-FFF2-40B4-BE49-F238E27FC236}">
                <a16:creationId xmlns:a16="http://schemas.microsoft.com/office/drawing/2014/main" id="{FDAC1679-5C65-4637-83FE-DAA958753840}"/>
              </a:ext>
            </a:extLst>
          </p:cNvPr>
          <p:cNvSpPr/>
          <p:nvPr/>
        </p:nvSpPr>
        <p:spPr>
          <a:xfrm>
            <a:off x="7993455" y="7665357"/>
            <a:ext cx="4918077" cy="1600200"/>
          </a:xfrm>
          <a:prstGeom prst="roundRect">
            <a:avLst>
              <a:gd name="adj" fmla="val 3671"/>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0" name="Прямоугольник 9">
            <a:extLst>
              <a:ext uri="{FF2B5EF4-FFF2-40B4-BE49-F238E27FC236}">
                <a16:creationId xmlns:a16="http://schemas.microsoft.com/office/drawing/2014/main" id="{285C31A7-B711-4433-9959-0FD0628678EE}"/>
              </a:ext>
            </a:extLst>
          </p:cNvPr>
          <p:cNvSpPr/>
          <p:nvPr/>
        </p:nvSpPr>
        <p:spPr>
          <a:xfrm>
            <a:off x="8102599" y="7665357"/>
            <a:ext cx="4918077" cy="1600200"/>
          </a:xfrm>
          <a:prstGeom prst="rect">
            <a:avLst/>
          </a:prstGeom>
          <a:solidFill>
            <a:srgbClr val="2A2A2A"/>
          </a:solidFill>
          <a:ln>
            <a:noFill/>
          </a:ln>
          <a:effectLst>
            <a:glow rad="63500">
              <a:schemeClr val="tx1">
                <a:alpha val="13000"/>
              </a:schemeClr>
            </a:glow>
            <a:outerShdw blurRad="50800" dist="38100" dir="18900000" sx="101000" sy="101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Fuzuli</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district In April 1959, on the 400th anniversary of the birth of great poet Mohammed </a:t>
            </a:r>
            <a:r>
              <a:rPr lang="en-US"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Fuzuli</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the old name of the district of </a:t>
            </a:r>
            <a:r>
              <a:rPr lang="en-US" dirty="0" err="1">
                <a:solidFill>
                  <a:schemeClr val="accent4"/>
                </a:solidFill>
                <a:latin typeface="Open Sans" panose="020B0606030504020204" pitchFamily="34" charset="0"/>
                <a:ea typeface="Open Sans" panose="020B0606030504020204" pitchFamily="34" charset="0"/>
                <a:cs typeface="Open Sans" panose="020B0606030504020204" pitchFamily="34" charset="0"/>
              </a:rPr>
              <a:t>Garyagin</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was changed to </a:t>
            </a:r>
            <a:r>
              <a:rPr lang="en-US"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Fuzuli</a:t>
            </a:r>
            <a:r>
              <a:rPr lang="en-US" dirty="0">
                <a:solidFill>
                  <a:schemeClr val="accent1"/>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district.</a:t>
            </a:r>
            <a:endParaRPr lang="ru-RU"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 name="Звук 1">
            <a:hlinkClick r:id="" action="ppaction://media"/>
            <a:extLst>
              <a:ext uri="{FF2B5EF4-FFF2-40B4-BE49-F238E27FC236}">
                <a16:creationId xmlns:a16="http://schemas.microsoft.com/office/drawing/2014/main" id="{818CEA9A-EA67-D325-51B0-40C415DC9CC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6841067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Tm="1821">
        <p159:morph option="byObject"/>
      </p:transition>
    </mc:Choice>
    <mc:Fallback xmlns="">
      <p:transition spd="slow" advTm="18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Рисунок 8">
            <a:extLst>
              <a:ext uri="{FF2B5EF4-FFF2-40B4-BE49-F238E27FC236}">
                <a16:creationId xmlns:a16="http://schemas.microsoft.com/office/drawing/2014/main" id="{0E867EEE-E4B0-4C83-9B74-1EE186B39E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8478" y="0"/>
            <a:ext cx="10295043" cy="6858000"/>
          </a:xfrm>
          <a:prstGeom prst="rect">
            <a:avLst/>
          </a:prstGeom>
        </p:spPr>
      </p:pic>
      <p:sp>
        <p:nvSpPr>
          <p:cNvPr id="6" name="Прямоугольник 5">
            <a:extLst>
              <a:ext uri="{FF2B5EF4-FFF2-40B4-BE49-F238E27FC236}">
                <a16:creationId xmlns:a16="http://schemas.microsoft.com/office/drawing/2014/main" id="{2E0C973F-5C20-4A5E-96D8-A175E6671FFC}"/>
              </a:ext>
            </a:extLst>
          </p:cNvPr>
          <p:cNvSpPr/>
          <p:nvPr/>
        </p:nvSpPr>
        <p:spPr>
          <a:xfrm>
            <a:off x="0" y="0"/>
            <a:ext cx="948478"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7" name="Прямоугольник 6">
            <a:extLst>
              <a:ext uri="{FF2B5EF4-FFF2-40B4-BE49-F238E27FC236}">
                <a16:creationId xmlns:a16="http://schemas.microsoft.com/office/drawing/2014/main" id="{CB138C8C-CCAD-4306-8CB6-73BE690A92E5}"/>
              </a:ext>
            </a:extLst>
          </p:cNvPr>
          <p:cNvSpPr/>
          <p:nvPr/>
        </p:nvSpPr>
        <p:spPr>
          <a:xfrm>
            <a:off x="11243520" y="0"/>
            <a:ext cx="94847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3" name="Прямоугольник: скругленные углы 2">
            <a:extLst>
              <a:ext uri="{FF2B5EF4-FFF2-40B4-BE49-F238E27FC236}">
                <a16:creationId xmlns:a16="http://schemas.microsoft.com/office/drawing/2014/main" id="{FDAC1679-5C65-4637-83FE-DAA958753840}"/>
              </a:ext>
            </a:extLst>
          </p:cNvPr>
          <p:cNvSpPr/>
          <p:nvPr/>
        </p:nvSpPr>
        <p:spPr>
          <a:xfrm>
            <a:off x="6018703" y="4813300"/>
            <a:ext cx="4918077" cy="1600200"/>
          </a:xfrm>
          <a:prstGeom prst="roundRect">
            <a:avLst>
              <a:gd name="adj" fmla="val 3671"/>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 name="Прямоугольник 1">
            <a:extLst>
              <a:ext uri="{FF2B5EF4-FFF2-40B4-BE49-F238E27FC236}">
                <a16:creationId xmlns:a16="http://schemas.microsoft.com/office/drawing/2014/main" id="{540BABB8-FA27-499A-8477-36B0F2E97A3A}"/>
              </a:ext>
            </a:extLst>
          </p:cNvPr>
          <p:cNvSpPr/>
          <p:nvPr/>
        </p:nvSpPr>
        <p:spPr>
          <a:xfrm>
            <a:off x="6095999" y="4813300"/>
            <a:ext cx="4918077" cy="1600200"/>
          </a:xfrm>
          <a:prstGeom prst="rect">
            <a:avLst/>
          </a:prstGeom>
          <a:gradFill>
            <a:gsLst>
              <a:gs pos="0">
                <a:srgbClr val="383838"/>
              </a:gs>
              <a:gs pos="100000">
                <a:srgbClr val="1F1F1F"/>
              </a:gs>
            </a:gsLst>
            <a:lin ang="5400000" scaled="1"/>
          </a:gradFill>
          <a:ln>
            <a:noFill/>
          </a:ln>
          <a:effectLst>
            <a:glow rad="63500">
              <a:schemeClr val="tx1">
                <a:alpha val="13000"/>
              </a:schemeClr>
            </a:glow>
            <a:outerShdw blurRad="50800" dist="38100" dir="18900000" sx="101000" sy="101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solidFill>
                  <a:schemeClr val="accent1"/>
                </a:solidFill>
                <a:latin typeface="Open Sans" panose="020B0606030504020204" pitchFamily="34" charset="0"/>
                <a:ea typeface="Open Sans" panose="020B0606030504020204" pitchFamily="34" charset="0"/>
                <a:cs typeface="Open Sans" panose="020B0606030504020204" pitchFamily="34" charset="0"/>
              </a:rPr>
              <a:t>Fuzuli</a:t>
            </a:r>
            <a:r>
              <a:rPr lang="en-US">
                <a:solidFill>
                  <a:schemeClr val="bg1"/>
                </a:solidFill>
                <a:latin typeface="Open Sans" panose="020B0606030504020204" pitchFamily="34" charset="0"/>
                <a:ea typeface="Open Sans" panose="020B0606030504020204" pitchFamily="34" charset="0"/>
                <a:cs typeface="Open Sans" panose="020B0606030504020204" pitchFamily="34" charset="0"/>
              </a:rPr>
              <a:t> district In April 1959, on the 400th anniversary of the birth of great poet Mohammed </a:t>
            </a:r>
            <a:r>
              <a:rPr lang="en-US">
                <a:solidFill>
                  <a:schemeClr val="accent1"/>
                </a:solidFill>
                <a:latin typeface="Open Sans" panose="020B0606030504020204" pitchFamily="34" charset="0"/>
                <a:ea typeface="Open Sans" panose="020B0606030504020204" pitchFamily="34" charset="0"/>
                <a:cs typeface="Open Sans" panose="020B0606030504020204" pitchFamily="34" charset="0"/>
              </a:rPr>
              <a:t>Fuzuli</a:t>
            </a:r>
            <a:r>
              <a:rPr lang="en-US">
                <a:solidFill>
                  <a:schemeClr val="bg1"/>
                </a:solidFill>
                <a:latin typeface="Open Sans" panose="020B0606030504020204" pitchFamily="34" charset="0"/>
                <a:ea typeface="Open Sans" panose="020B0606030504020204" pitchFamily="34" charset="0"/>
                <a:cs typeface="Open Sans" panose="020B0606030504020204" pitchFamily="34" charset="0"/>
              </a:rPr>
              <a:t>, the old name of the district of </a:t>
            </a:r>
            <a:r>
              <a:rPr lang="en-US">
                <a:solidFill>
                  <a:schemeClr val="accent4"/>
                </a:solidFill>
                <a:latin typeface="Open Sans" panose="020B0606030504020204" pitchFamily="34" charset="0"/>
                <a:ea typeface="Open Sans" panose="020B0606030504020204" pitchFamily="34" charset="0"/>
                <a:cs typeface="Open Sans" panose="020B0606030504020204" pitchFamily="34" charset="0"/>
              </a:rPr>
              <a:t>Garyagin</a:t>
            </a:r>
            <a:r>
              <a:rPr lang="en-US">
                <a:solidFill>
                  <a:schemeClr val="bg1"/>
                </a:solidFill>
                <a:latin typeface="Open Sans" panose="020B0606030504020204" pitchFamily="34" charset="0"/>
                <a:ea typeface="Open Sans" panose="020B0606030504020204" pitchFamily="34" charset="0"/>
                <a:cs typeface="Open Sans" panose="020B0606030504020204" pitchFamily="34" charset="0"/>
              </a:rPr>
              <a:t> was changed to </a:t>
            </a:r>
            <a:r>
              <a:rPr lang="en-US">
                <a:solidFill>
                  <a:schemeClr val="accent1"/>
                </a:solidFill>
                <a:latin typeface="Open Sans" panose="020B0606030504020204" pitchFamily="34" charset="0"/>
                <a:ea typeface="Open Sans" panose="020B0606030504020204" pitchFamily="34" charset="0"/>
                <a:cs typeface="Open Sans" panose="020B0606030504020204" pitchFamily="34" charset="0"/>
              </a:rPr>
              <a:t>Fuzuli </a:t>
            </a:r>
            <a:r>
              <a:rPr lang="en-US">
                <a:solidFill>
                  <a:schemeClr val="bg1"/>
                </a:solidFill>
                <a:latin typeface="Open Sans" panose="020B0606030504020204" pitchFamily="34" charset="0"/>
                <a:ea typeface="Open Sans" panose="020B0606030504020204" pitchFamily="34" charset="0"/>
                <a:cs typeface="Open Sans" panose="020B0606030504020204" pitchFamily="34" charset="0"/>
              </a:rPr>
              <a:t>district.</a:t>
            </a:r>
            <a:endParaRPr lang="ru-RU"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Прямоугольник 3">
            <a:extLst>
              <a:ext uri="{FF2B5EF4-FFF2-40B4-BE49-F238E27FC236}">
                <a16:creationId xmlns:a16="http://schemas.microsoft.com/office/drawing/2014/main" id="{D014A3F0-C9B6-4D8B-86B9-2E891FBD020F}"/>
              </a:ext>
            </a:extLst>
          </p:cNvPr>
          <p:cNvSpPr/>
          <p:nvPr/>
        </p:nvSpPr>
        <p:spPr>
          <a:xfrm rot="21243743">
            <a:off x="729682" y="-483798"/>
            <a:ext cx="10698079" cy="3570514"/>
          </a:xfrm>
          <a:prstGeom prst="rect">
            <a:avLst/>
          </a:prstGeom>
          <a:solidFill>
            <a:schemeClr val="dk1">
              <a:alpha val="18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8" name="Прямоугольник 7">
            <a:extLst>
              <a:ext uri="{FF2B5EF4-FFF2-40B4-BE49-F238E27FC236}">
                <a16:creationId xmlns:a16="http://schemas.microsoft.com/office/drawing/2014/main" id="{E7D3D6A5-6DBC-43D0-A6B4-88F4259FE9D5}"/>
              </a:ext>
            </a:extLst>
          </p:cNvPr>
          <p:cNvSpPr/>
          <p:nvPr/>
        </p:nvSpPr>
        <p:spPr>
          <a:xfrm rot="3407918">
            <a:off x="-2770701" y="5387996"/>
            <a:ext cx="8302503" cy="3570514"/>
          </a:xfrm>
          <a:prstGeom prst="rect">
            <a:avLst/>
          </a:prstGeom>
          <a:solidFill>
            <a:schemeClr val="dk1">
              <a:alpha val="12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0" name="Прямоугольник 9">
            <a:extLst>
              <a:ext uri="{FF2B5EF4-FFF2-40B4-BE49-F238E27FC236}">
                <a16:creationId xmlns:a16="http://schemas.microsoft.com/office/drawing/2014/main" id="{800BCA7E-2CDD-49C2-AC77-F95B39299AC9}"/>
              </a:ext>
            </a:extLst>
          </p:cNvPr>
          <p:cNvSpPr/>
          <p:nvPr/>
        </p:nvSpPr>
        <p:spPr>
          <a:xfrm rot="1856823">
            <a:off x="10514843" y="3544750"/>
            <a:ext cx="4835448" cy="310855"/>
          </a:xfrm>
          <a:prstGeom prst="rect">
            <a:avLst/>
          </a:prstGeom>
          <a:solidFill>
            <a:schemeClr val="dk1">
              <a:alpha val="13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pic>
        <p:nvPicPr>
          <p:cNvPr id="5" name="Звук 4">
            <a:hlinkClick r:id="" action="ppaction://media"/>
            <a:extLst>
              <a:ext uri="{FF2B5EF4-FFF2-40B4-BE49-F238E27FC236}">
                <a16:creationId xmlns:a16="http://schemas.microsoft.com/office/drawing/2014/main" id="{EDBEF13F-7FB7-89D5-23DB-9EE7DB6764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146778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Tm="2494">
        <p159:morph option="byObject"/>
      </p:transition>
    </mc:Choice>
    <mc:Fallback xmlns="">
      <p:transition spd="slow" advTm="24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A7399"/>
        </a:solidFill>
        <a:effectLst/>
      </p:bgPr>
    </p:bg>
    <p:spTree>
      <p:nvGrpSpPr>
        <p:cNvPr id="1" name=""/>
        <p:cNvGrpSpPr/>
        <p:nvPr/>
      </p:nvGrpSpPr>
      <p:grpSpPr>
        <a:xfrm>
          <a:off x="0" y="0"/>
          <a:ext cx="0" cy="0"/>
          <a:chOff x="0" y="0"/>
          <a:chExt cx="0" cy="0"/>
        </a:xfrm>
      </p:grpSpPr>
      <p:sp>
        <p:nvSpPr>
          <p:cNvPr id="9" name="Прямоугольник 8">
            <a:extLst>
              <a:ext uri="{FF2B5EF4-FFF2-40B4-BE49-F238E27FC236}">
                <a16:creationId xmlns:a16="http://schemas.microsoft.com/office/drawing/2014/main" id="{BE4C516A-3121-4F50-971B-B746CE5E65CC}"/>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pic>
        <p:nvPicPr>
          <p:cNvPr id="8" name="Рисунок 7">
            <a:extLst>
              <a:ext uri="{FF2B5EF4-FFF2-40B4-BE49-F238E27FC236}">
                <a16:creationId xmlns:a16="http://schemas.microsoft.com/office/drawing/2014/main" id="{8A989670-BE8A-4ADF-A92A-34E9D84BA33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2833" y="0"/>
            <a:ext cx="8626333" cy="6858000"/>
          </a:xfrm>
          <a:prstGeom prst="rect">
            <a:avLst/>
          </a:prstGeom>
        </p:spPr>
      </p:pic>
      <p:sp>
        <p:nvSpPr>
          <p:cNvPr id="13" name="Прямоугольник 12">
            <a:extLst>
              <a:ext uri="{FF2B5EF4-FFF2-40B4-BE49-F238E27FC236}">
                <a16:creationId xmlns:a16="http://schemas.microsoft.com/office/drawing/2014/main" id="{BD24C2F0-4A0F-4F38-91AF-3DB80A08A61E}"/>
              </a:ext>
            </a:extLst>
          </p:cNvPr>
          <p:cNvSpPr/>
          <p:nvPr/>
        </p:nvSpPr>
        <p:spPr>
          <a:xfrm>
            <a:off x="0" y="0"/>
            <a:ext cx="1782833"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4" name="Прямоугольник 13">
            <a:extLst>
              <a:ext uri="{FF2B5EF4-FFF2-40B4-BE49-F238E27FC236}">
                <a16:creationId xmlns:a16="http://schemas.microsoft.com/office/drawing/2014/main" id="{0151DA52-3112-4352-AFE8-F9C345EE0C2A}"/>
              </a:ext>
            </a:extLst>
          </p:cNvPr>
          <p:cNvSpPr/>
          <p:nvPr/>
        </p:nvSpPr>
        <p:spPr>
          <a:xfrm>
            <a:off x="10409166" y="0"/>
            <a:ext cx="1782833"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0" name="Прямоугольник: скругленные углы 9">
            <a:extLst>
              <a:ext uri="{FF2B5EF4-FFF2-40B4-BE49-F238E27FC236}">
                <a16:creationId xmlns:a16="http://schemas.microsoft.com/office/drawing/2014/main" id="{F6D5C8CD-1914-4AC0-8588-BE0A784E3049}"/>
              </a:ext>
            </a:extLst>
          </p:cNvPr>
          <p:cNvSpPr/>
          <p:nvPr/>
        </p:nvSpPr>
        <p:spPr>
          <a:xfrm>
            <a:off x="6967666" y="9461500"/>
            <a:ext cx="5545258" cy="1480457"/>
          </a:xfrm>
          <a:prstGeom prst="roundRect">
            <a:avLst>
              <a:gd name="adj" fmla="val 12807"/>
            </a:avLst>
          </a:prstGeom>
          <a:gradFill>
            <a:gsLst>
              <a:gs pos="100000">
                <a:srgbClr val="1F1F1F"/>
              </a:gs>
              <a:gs pos="0">
                <a:srgbClr val="383838"/>
              </a:gs>
            </a:gsLst>
            <a:lin ang="5400000" scaled="0"/>
          </a:gradFill>
        </p:spPr>
        <p:style>
          <a:lnRef idx="0">
            <a:schemeClr val="dk1"/>
          </a:lnRef>
          <a:fillRef idx="3">
            <a:schemeClr val="dk1"/>
          </a:fillRef>
          <a:effectRef idx="3">
            <a:schemeClr val="dk1"/>
          </a:effectRef>
          <a:fontRef idx="minor">
            <a:schemeClr val="lt1"/>
          </a:fontRef>
        </p:style>
        <p:txBody>
          <a:bodyPr rtlCol="0" anchor="ctr"/>
          <a:lstStyle/>
          <a:p>
            <a:r>
              <a:rPr lang="ru-RU" dirty="0"/>
              <a:t>                                   Мухаммед Физули</a:t>
            </a:r>
          </a:p>
          <a:p>
            <a:pPr algn="ctr"/>
            <a:r>
              <a:rPr lang="ru-RU" dirty="0"/>
              <a:t>Выдающийся азербайджанский поэт, мыслитель и переводчик </a:t>
            </a:r>
            <a:r>
              <a:rPr lang="en-US" dirty="0">
                <a:latin typeface="Mongolian Baiti" panose="03000500000000000000" pitchFamily="66" charset="0"/>
              </a:rPr>
              <a:t>XVI </a:t>
            </a:r>
            <a:r>
              <a:rPr lang="ru-RU" dirty="0"/>
              <a:t>века, чьи талантливые работы </a:t>
            </a:r>
            <a:r>
              <a:rPr lang="ru-RU" dirty="0" err="1"/>
              <a:t>зани</a:t>
            </a:r>
            <a:r>
              <a:rPr lang="ru-RU" dirty="0"/>
              <a:t>-мают второе место в истории Аз-на после Низами.</a:t>
            </a:r>
          </a:p>
        </p:txBody>
      </p:sp>
      <p:pic>
        <p:nvPicPr>
          <p:cNvPr id="11" name="Рисунок 10">
            <a:extLst>
              <a:ext uri="{FF2B5EF4-FFF2-40B4-BE49-F238E27FC236}">
                <a16:creationId xmlns:a16="http://schemas.microsoft.com/office/drawing/2014/main" id="{FEBA8678-E3C0-424B-897E-6897D1D22A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48577" y="276225"/>
            <a:ext cx="6694846" cy="6162675"/>
          </a:xfrm>
          <a:prstGeom prst="rect">
            <a:avLst/>
          </a:prstGeom>
        </p:spPr>
      </p:pic>
      <p:sp>
        <p:nvSpPr>
          <p:cNvPr id="2" name="Прямоугольник 1">
            <a:extLst>
              <a:ext uri="{FF2B5EF4-FFF2-40B4-BE49-F238E27FC236}">
                <a16:creationId xmlns:a16="http://schemas.microsoft.com/office/drawing/2014/main" id="{F7642CD5-9BF2-4021-B180-73131F188D77}"/>
              </a:ext>
            </a:extLst>
          </p:cNvPr>
          <p:cNvSpPr/>
          <p:nvPr/>
        </p:nvSpPr>
        <p:spPr>
          <a:xfrm>
            <a:off x="1248817" y="4699000"/>
            <a:ext cx="3257184" cy="1282700"/>
          </a:xfrm>
          <a:prstGeom prst="rect">
            <a:avLst/>
          </a:prstGeom>
          <a:solidFill>
            <a:srgbClr val="2A2A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ru-RU" sz="1400" dirty="0"/>
          </a:p>
        </p:txBody>
      </p:sp>
      <p:sp>
        <p:nvSpPr>
          <p:cNvPr id="3" name="TextBox 2">
            <a:extLst>
              <a:ext uri="{FF2B5EF4-FFF2-40B4-BE49-F238E27FC236}">
                <a16:creationId xmlns:a16="http://schemas.microsoft.com/office/drawing/2014/main" id="{069A0682-5DBD-4C97-8786-5549F2A54020}"/>
              </a:ext>
            </a:extLst>
          </p:cNvPr>
          <p:cNvSpPr txBox="1"/>
          <p:nvPr/>
        </p:nvSpPr>
        <p:spPr>
          <a:xfrm>
            <a:off x="1271182" y="4765675"/>
            <a:ext cx="3438835" cy="954107"/>
          </a:xfrm>
          <a:prstGeom prst="rect">
            <a:avLst/>
          </a:prstGeom>
          <a:noFill/>
        </p:spPr>
        <p:txBody>
          <a:bodyPr wrap="square" rtlCol="0">
            <a:spAutoFit/>
          </a:bodyPr>
          <a:lstStyle/>
          <a:p>
            <a:r>
              <a:rPr lang="ru-RU" sz="2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   </a:t>
            </a:r>
            <a:r>
              <a:rPr lang="en-US" sz="2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Interesting facts</a:t>
            </a:r>
            <a:r>
              <a:rPr lang="ru-RU" sz="2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 </a:t>
            </a:r>
          </a:p>
          <a:p>
            <a:r>
              <a:rPr lang="en-US" sz="16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Biography of </a:t>
            </a:r>
            <a:r>
              <a:rPr lang="en-US" sz="16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Mohammed </a:t>
            </a:r>
            <a:r>
              <a:rPr lang="en-US" sz="1600"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Fizuli</a:t>
            </a:r>
            <a:r>
              <a:rPr lang="en-US" sz="16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 </a:t>
            </a:r>
            <a:r>
              <a:rPr lang="en-US" sz="16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Suleiman </a:t>
            </a:r>
            <a:r>
              <a:rPr lang="en-US" sz="160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Ogly</a:t>
            </a:r>
            <a:r>
              <a:rPr lang="en-US" sz="16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further on.</a:t>
            </a:r>
            <a:endParaRPr lang="ru-RU" sz="16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2" name="Рисунок 11">
            <a:extLst>
              <a:ext uri="{FF2B5EF4-FFF2-40B4-BE49-F238E27FC236}">
                <a16:creationId xmlns:a16="http://schemas.microsoft.com/office/drawing/2014/main" id="{DA85F245-C432-498B-A2DA-B9E304A76464}"/>
              </a:ext>
            </a:extLst>
          </p:cNvPr>
          <p:cNvPicPr>
            <a:picLocks noChangeAspect="1"/>
          </p:cNvPicPr>
          <p:nvPr/>
        </p:nvPicPr>
        <p:blipFill rotWithShape="1">
          <a:blip r:embed="rId6">
            <a:extLst>
              <a:ext uri="{28A0092B-C50C-407E-A947-70E740481C1C}">
                <a14:useLocalDpi xmlns:a14="http://schemas.microsoft.com/office/drawing/2010/main" val="0"/>
              </a:ext>
            </a:extLst>
          </a:blip>
          <a:srcRect r="94618" b="46498"/>
          <a:stretch/>
        </p:blipFill>
        <p:spPr>
          <a:xfrm>
            <a:off x="4691902" y="1438274"/>
            <a:ext cx="164530" cy="838199"/>
          </a:xfrm>
          <a:prstGeom prst="rect">
            <a:avLst/>
          </a:prstGeom>
        </p:spPr>
      </p:pic>
      <p:pic>
        <p:nvPicPr>
          <p:cNvPr id="4" name="Звук 3">
            <a:hlinkClick r:id="" action="ppaction://media"/>
            <a:extLst>
              <a:ext uri="{FF2B5EF4-FFF2-40B4-BE49-F238E27FC236}">
                <a16:creationId xmlns:a16="http://schemas.microsoft.com/office/drawing/2014/main" id="{93FB00B0-BC88-9846-D3C9-6A96A05896F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069526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096">
        <p159:morph option="byObject"/>
      </p:transition>
    </mc:Choice>
    <mc:Fallback xmlns="">
      <p:transition spd="slow" advTm="40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Прямоугольник 8">
            <a:extLst>
              <a:ext uri="{FF2B5EF4-FFF2-40B4-BE49-F238E27FC236}">
                <a16:creationId xmlns:a16="http://schemas.microsoft.com/office/drawing/2014/main" id="{BE4C516A-3121-4F50-971B-B746CE5E65CC}"/>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pic>
        <p:nvPicPr>
          <p:cNvPr id="8" name="Рисунок 7">
            <a:extLst>
              <a:ext uri="{FF2B5EF4-FFF2-40B4-BE49-F238E27FC236}">
                <a16:creationId xmlns:a16="http://schemas.microsoft.com/office/drawing/2014/main" id="{8A989670-BE8A-4ADF-A92A-34E9D84BA33D}"/>
              </a:ext>
            </a:extLst>
          </p:cNvPr>
          <p:cNvPicPr>
            <a:picLocks noChangeAspect="1"/>
          </p:cNvPicPr>
          <p:nvPr/>
        </p:nvPicPr>
        <p:blipFill rotWithShape="1">
          <a:blip r:embed="rId4">
            <a:extLst>
              <a:ext uri="{28A0092B-C50C-407E-A947-70E740481C1C}">
                <a14:useLocalDpi xmlns:a14="http://schemas.microsoft.com/office/drawing/2010/main" val="0"/>
              </a:ext>
            </a:extLst>
          </a:blip>
          <a:srcRect l="9651" r="7095"/>
          <a:stretch/>
        </p:blipFill>
        <p:spPr>
          <a:xfrm>
            <a:off x="1782832" y="0"/>
            <a:ext cx="8749101" cy="8354694"/>
          </a:xfrm>
          <a:prstGeom prst="rect">
            <a:avLst/>
          </a:prstGeom>
        </p:spPr>
      </p:pic>
      <p:sp>
        <p:nvSpPr>
          <p:cNvPr id="6" name="Прямоугольник 5">
            <a:extLst>
              <a:ext uri="{FF2B5EF4-FFF2-40B4-BE49-F238E27FC236}">
                <a16:creationId xmlns:a16="http://schemas.microsoft.com/office/drawing/2014/main" id="{BD283633-C1CF-4E71-A80E-75DEFF230D84}"/>
              </a:ext>
            </a:extLst>
          </p:cNvPr>
          <p:cNvSpPr/>
          <p:nvPr/>
        </p:nvSpPr>
        <p:spPr>
          <a:xfrm>
            <a:off x="1782832" y="0"/>
            <a:ext cx="8749102" cy="6858000"/>
          </a:xfrm>
          <a:prstGeom prst="rect">
            <a:avLst/>
          </a:prstGeom>
          <a:solidFill>
            <a:schemeClr val="dk1">
              <a:alpha val="4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1" name="Прямоугольник 10">
            <a:extLst>
              <a:ext uri="{FF2B5EF4-FFF2-40B4-BE49-F238E27FC236}">
                <a16:creationId xmlns:a16="http://schemas.microsoft.com/office/drawing/2014/main" id="{DD264B61-774D-464D-985D-2DF450D178CC}"/>
              </a:ext>
            </a:extLst>
          </p:cNvPr>
          <p:cNvSpPr/>
          <p:nvPr/>
        </p:nvSpPr>
        <p:spPr>
          <a:xfrm>
            <a:off x="0" y="0"/>
            <a:ext cx="1782833"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2" name="Прямоугольник 11">
            <a:extLst>
              <a:ext uri="{FF2B5EF4-FFF2-40B4-BE49-F238E27FC236}">
                <a16:creationId xmlns:a16="http://schemas.microsoft.com/office/drawing/2014/main" id="{F400CF50-29F4-4560-ADE3-A07F32C5D714}"/>
              </a:ext>
            </a:extLst>
          </p:cNvPr>
          <p:cNvSpPr/>
          <p:nvPr/>
        </p:nvSpPr>
        <p:spPr>
          <a:xfrm>
            <a:off x="10531933" y="0"/>
            <a:ext cx="1782833"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pic>
        <p:nvPicPr>
          <p:cNvPr id="3" name="Рисунок 2">
            <a:extLst>
              <a:ext uri="{FF2B5EF4-FFF2-40B4-BE49-F238E27FC236}">
                <a16:creationId xmlns:a16="http://schemas.microsoft.com/office/drawing/2014/main" id="{0A74F6A3-4688-45FC-A7D7-362767DB1A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53882" y="373743"/>
            <a:ext cx="8099645" cy="7455807"/>
          </a:xfrm>
          <a:prstGeom prst="rect">
            <a:avLst/>
          </a:prstGeom>
        </p:spPr>
      </p:pic>
      <p:sp>
        <p:nvSpPr>
          <p:cNvPr id="13" name="Прямоугольник: скругленные углы 12">
            <a:extLst>
              <a:ext uri="{FF2B5EF4-FFF2-40B4-BE49-F238E27FC236}">
                <a16:creationId xmlns:a16="http://schemas.microsoft.com/office/drawing/2014/main" id="{7E661D61-C5D0-4BC9-A491-8C8EE23ADD40}"/>
              </a:ext>
            </a:extLst>
          </p:cNvPr>
          <p:cNvSpPr/>
          <p:nvPr/>
        </p:nvSpPr>
        <p:spPr>
          <a:xfrm>
            <a:off x="5936501" y="5070475"/>
            <a:ext cx="5545258" cy="1480457"/>
          </a:xfrm>
          <a:prstGeom prst="roundRect">
            <a:avLst>
              <a:gd name="adj" fmla="val 12807"/>
            </a:avLst>
          </a:prstGeom>
          <a:gradFill>
            <a:gsLst>
              <a:gs pos="100000">
                <a:srgbClr val="1F1F1F"/>
              </a:gs>
              <a:gs pos="0">
                <a:srgbClr val="383838"/>
              </a:gs>
            </a:gsLst>
            <a:lin ang="5400000" scaled="0"/>
          </a:gradFill>
        </p:spPr>
        <p:style>
          <a:lnRef idx="0">
            <a:schemeClr val="dk1"/>
          </a:lnRef>
          <a:fillRef idx="3">
            <a:schemeClr val="dk1"/>
          </a:fillRef>
          <a:effectRef idx="3">
            <a:schemeClr val="dk1"/>
          </a:effectRef>
          <a:fontRef idx="minor">
            <a:schemeClr val="lt1"/>
          </a:fontRef>
        </p:style>
        <p:txBody>
          <a:bodyPr rtlCol="0" anchor="ctr"/>
          <a:lstStyle/>
          <a:p>
            <a:r>
              <a:rPr lang="ru-RU" dirty="0"/>
              <a:t>                         </a:t>
            </a:r>
            <a:r>
              <a:rPr lang="en-US" sz="2400" b="1" dirty="0">
                <a:solidFill>
                  <a:srgbClr val="4A7399"/>
                </a:solidFill>
              </a:rPr>
              <a:t>   Mohammed </a:t>
            </a:r>
            <a:r>
              <a:rPr lang="en-US" sz="2400" b="1" dirty="0" err="1">
                <a:solidFill>
                  <a:srgbClr val="4A7399"/>
                </a:solidFill>
              </a:rPr>
              <a:t>Fizuli</a:t>
            </a:r>
            <a:endParaRPr lang="ru-RU" sz="2400" b="1" dirty="0">
              <a:solidFill>
                <a:srgbClr val="4A7399"/>
              </a:solidFill>
            </a:endParaRPr>
          </a:p>
          <a:p>
            <a:pPr algn="ctr"/>
            <a:r>
              <a:rPr lang="en-US" dirty="0"/>
              <a:t>An outstanding Azerbaijani poet, thinker and translator of the 16th century, whose talented works rank second in the history of Azerbaijan after </a:t>
            </a:r>
            <a:r>
              <a:rPr lang="en-US" dirty="0" err="1"/>
              <a:t>Nizami</a:t>
            </a:r>
            <a:r>
              <a:rPr lang="en-US" dirty="0"/>
              <a:t>.</a:t>
            </a:r>
            <a:endParaRPr lang="ru-RU" dirty="0"/>
          </a:p>
        </p:txBody>
      </p:sp>
      <p:pic>
        <p:nvPicPr>
          <p:cNvPr id="5" name="Рисунок 4">
            <a:extLst>
              <a:ext uri="{FF2B5EF4-FFF2-40B4-BE49-F238E27FC236}">
                <a16:creationId xmlns:a16="http://schemas.microsoft.com/office/drawing/2014/main" id="{BF1C569F-F7DD-4D05-8F60-A947C746F70F}"/>
              </a:ext>
            </a:extLst>
          </p:cNvPr>
          <p:cNvPicPr>
            <a:picLocks noChangeAspect="1"/>
          </p:cNvPicPr>
          <p:nvPr/>
        </p:nvPicPr>
        <p:blipFill rotWithShape="1">
          <a:blip r:embed="rId6">
            <a:extLst>
              <a:ext uri="{28A0092B-C50C-407E-A947-70E740481C1C}">
                <a14:useLocalDpi xmlns:a14="http://schemas.microsoft.com/office/drawing/2010/main" val="0"/>
              </a:ext>
            </a:extLst>
          </a:blip>
          <a:srcRect r="94618" b="46498"/>
          <a:stretch/>
        </p:blipFill>
        <p:spPr>
          <a:xfrm>
            <a:off x="4315376" y="1785937"/>
            <a:ext cx="180423" cy="919163"/>
          </a:xfrm>
          <a:prstGeom prst="rect">
            <a:avLst/>
          </a:prstGeom>
        </p:spPr>
      </p:pic>
      <p:sp>
        <p:nvSpPr>
          <p:cNvPr id="14" name="Прямоугольник 13">
            <a:extLst>
              <a:ext uri="{FF2B5EF4-FFF2-40B4-BE49-F238E27FC236}">
                <a16:creationId xmlns:a16="http://schemas.microsoft.com/office/drawing/2014/main" id="{C550C030-5913-4351-82BD-F6BE2EF110AB}"/>
              </a:ext>
            </a:extLst>
          </p:cNvPr>
          <p:cNvSpPr/>
          <p:nvPr/>
        </p:nvSpPr>
        <p:spPr>
          <a:xfrm>
            <a:off x="-1932533" y="10128250"/>
            <a:ext cx="3257184" cy="1282700"/>
          </a:xfrm>
          <a:prstGeom prst="rect">
            <a:avLst/>
          </a:prstGeom>
          <a:solidFill>
            <a:srgbClr val="2A2A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ru-RU" sz="1400" dirty="0"/>
          </a:p>
        </p:txBody>
      </p:sp>
      <p:sp>
        <p:nvSpPr>
          <p:cNvPr id="17" name="TextBox 16">
            <a:extLst>
              <a:ext uri="{FF2B5EF4-FFF2-40B4-BE49-F238E27FC236}">
                <a16:creationId xmlns:a16="http://schemas.microsoft.com/office/drawing/2014/main" id="{3D8F0ED5-B53F-4B16-BD94-CF730C7430B9}"/>
              </a:ext>
            </a:extLst>
          </p:cNvPr>
          <p:cNvSpPr txBox="1"/>
          <p:nvPr/>
        </p:nvSpPr>
        <p:spPr>
          <a:xfrm>
            <a:off x="-1932533" y="10160000"/>
            <a:ext cx="3438835" cy="954107"/>
          </a:xfrm>
          <a:prstGeom prst="rect">
            <a:avLst/>
          </a:prstGeom>
          <a:noFill/>
        </p:spPr>
        <p:txBody>
          <a:bodyPr wrap="square" rtlCol="0">
            <a:spAutoFit/>
          </a:bodyPr>
          <a:lstStyle/>
          <a:p>
            <a:r>
              <a:rPr lang="ru-RU" sz="2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     Это интересно</a:t>
            </a:r>
            <a:r>
              <a:rPr lang="ru-RU" sz="24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p>
          <a:p>
            <a:r>
              <a:rPr lang="ru-RU" sz="16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Биография </a:t>
            </a:r>
            <a:r>
              <a:rPr lang="ru-RU" sz="1600" dirty="0">
                <a:solidFill>
                  <a:schemeClr val="accent5"/>
                </a:solidFill>
                <a:latin typeface="Open Sans" panose="020B0606030504020204" pitchFamily="34" charset="0"/>
                <a:ea typeface="Open Sans" panose="020B0606030504020204" pitchFamily="34" charset="0"/>
                <a:cs typeface="Open Sans" panose="020B0606030504020204" pitchFamily="34" charset="0"/>
              </a:rPr>
              <a:t>Мухаммеда Физули</a:t>
            </a:r>
            <a:r>
              <a:rPr lang="ru-RU" sz="16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Сулейман Оглы далее.</a:t>
            </a:r>
          </a:p>
        </p:txBody>
      </p:sp>
      <p:pic>
        <p:nvPicPr>
          <p:cNvPr id="2" name="Звук 1">
            <a:hlinkClick r:id="" action="ppaction://media"/>
            <a:extLst>
              <a:ext uri="{FF2B5EF4-FFF2-40B4-BE49-F238E27FC236}">
                <a16:creationId xmlns:a16="http://schemas.microsoft.com/office/drawing/2014/main" id="{E7087FCE-9D3D-196B-A43A-DDBDE4E7647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480401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Tm="6186">
        <p159:morph option="byObject"/>
      </p:transition>
    </mc:Choice>
    <mc:Fallback xmlns="">
      <p:transition spd="slow" advTm="61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6EC9BA90-1942-4853-BE0C-032BA79F99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5010" y="0"/>
            <a:ext cx="10281980" cy="6858000"/>
          </a:xfrm>
          <a:prstGeom prst="rect">
            <a:avLst/>
          </a:prstGeom>
        </p:spPr>
      </p:pic>
      <p:sp>
        <p:nvSpPr>
          <p:cNvPr id="4" name="Прямоугольник 3">
            <a:extLst>
              <a:ext uri="{FF2B5EF4-FFF2-40B4-BE49-F238E27FC236}">
                <a16:creationId xmlns:a16="http://schemas.microsoft.com/office/drawing/2014/main" id="{F0E3C3B5-5E80-4A3F-B4DB-6C9F1DCE90EF}"/>
              </a:ext>
            </a:extLst>
          </p:cNvPr>
          <p:cNvSpPr/>
          <p:nvPr/>
        </p:nvSpPr>
        <p:spPr>
          <a:xfrm>
            <a:off x="0" y="0"/>
            <a:ext cx="95501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5" name="Прямоугольник 4">
            <a:extLst>
              <a:ext uri="{FF2B5EF4-FFF2-40B4-BE49-F238E27FC236}">
                <a16:creationId xmlns:a16="http://schemas.microsoft.com/office/drawing/2014/main" id="{A80EC9AE-E288-45F4-B275-C80DF8A54F36}"/>
              </a:ext>
            </a:extLst>
          </p:cNvPr>
          <p:cNvSpPr/>
          <p:nvPr/>
        </p:nvSpPr>
        <p:spPr>
          <a:xfrm>
            <a:off x="11236990" y="0"/>
            <a:ext cx="95501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7" name="Прямоугольник: скругленные углы 6">
            <a:extLst>
              <a:ext uri="{FF2B5EF4-FFF2-40B4-BE49-F238E27FC236}">
                <a16:creationId xmlns:a16="http://schemas.microsoft.com/office/drawing/2014/main" id="{FE8B8EFC-096D-44F5-BF2C-6A03A098C5B6}"/>
              </a:ext>
            </a:extLst>
          </p:cNvPr>
          <p:cNvSpPr/>
          <p:nvPr/>
        </p:nvSpPr>
        <p:spPr>
          <a:xfrm>
            <a:off x="7491903" y="9366250"/>
            <a:ext cx="4700097" cy="1600200"/>
          </a:xfrm>
          <a:prstGeom prst="roundRect">
            <a:avLst>
              <a:gd name="adj" fmla="val 3671"/>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6" name="Прямоугольник 5">
            <a:extLst>
              <a:ext uri="{FF2B5EF4-FFF2-40B4-BE49-F238E27FC236}">
                <a16:creationId xmlns:a16="http://schemas.microsoft.com/office/drawing/2014/main" id="{D56022F8-EC83-4679-B4A4-4EEBA227690D}"/>
              </a:ext>
            </a:extLst>
          </p:cNvPr>
          <p:cNvSpPr/>
          <p:nvPr/>
        </p:nvSpPr>
        <p:spPr>
          <a:xfrm>
            <a:off x="7859337" y="9366250"/>
            <a:ext cx="4622801" cy="1600200"/>
          </a:xfrm>
          <a:prstGeom prst="rect">
            <a:avLst/>
          </a:prstGeom>
          <a:gradFill>
            <a:gsLst>
              <a:gs pos="0">
                <a:srgbClr val="383838"/>
              </a:gs>
              <a:gs pos="100000">
                <a:srgbClr val="1F1F1F"/>
              </a:gs>
            </a:gsLst>
            <a:lin ang="5400000" scaled="1"/>
          </a:gradFill>
          <a:ln>
            <a:noFill/>
          </a:ln>
          <a:effectLst>
            <a:glow rad="63500">
              <a:schemeClr val="tx1">
                <a:alpha val="13000"/>
              </a:schemeClr>
            </a:glow>
            <a:outerShdw blurRad="50800" dist="38100" dir="18900000" sx="101000" sy="101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Fuzuli</a:t>
            </a:r>
            <a:r>
              <a:rPr lang="en-US" dirty="0">
                <a:solidFill>
                  <a:schemeClr val="accent1"/>
                </a:solidFill>
                <a:latin typeface="Open Sans" panose="020B0606030504020204" pitchFamily="34" charset="0"/>
                <a:ea typeface="Open Sans" panose="020B0606030504020204" pitchFamily="34" charset="0"/>
                <a:cs typeface="Open Sans" panose="020B0606030504020204" pitchFamily="34" charset="0"/>
              </a:rPr>
              <a:t> district </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is also famous for the </a:t>
            </a:r>
            <a:r>
              <a:rPr lang="en-US" dirty="0" err="1">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Azykh</a:t>
            </a:r>
            <a:r>
              <a:rPr lang="en-US" dirty="0">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Cave</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en-US" dirty="0" err="1">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Guruchay</a:t>
            </a:r>
            <a:r>
              <a:rPr lang="en-US" dirty="0">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culture</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historical and architectural monuments, which are thousands of years old.</a:t>
            </a:r>
            <a:endParaRPr lang="ru-RU"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Прямоугольник 9">
            <a:extLst>
              <a:ext uri="{FF2B5EF4-FFF2-40B4-BE49-F238E27FC236}">
                <a16:creationId xmlns:a16="http://schemas.microsoft.com/office/drawing/2014/main" id="{622E6E07-8C27-4930-9D14-0F9A17096CCC}"/>
              </a:ext>
            </a:extLst>
          </p:cNvPr>
          <p:cNvSpPr/>
          <p:nvPr/>
        </p:nvSpPr>
        <p:spPr>
          <a:xfrm>
            <a:off x="1385976" y="4699000"/>
            <a:ext cx="2835503" cy="1308100"/>
          </a:xfrm>
          <a:prstGeom prst="rect">
            <a:avLst/>
          </a:prstGeom>
          <a:solidFill>
            <a:srgbClr val="2A2A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ru-RU" sz="1400" dirty="0"/>
          </a:p>
        </p:txBody>
      </p:sp>
      <p:sp>
        <p:nvSpPr>
          <p:cNvPr id="13" name="TextBox 12">
            <a:extLst>
              <a:ext uri="{FF2B5EF4-FFF2-40B4-BE49-F238E27FC236}">
                <a16:creationId xmlns:a16="http://schemas.microsoft.com/office/drawing/2014/main" id="{B68C74BB-3A80-4CDF-B510-93B778C0EA8F}"/>
              </a:ext>
            </a:extLst>
          </p:cNvPr>
          <p:cNvSpPr txBox="1"/>
          <p:nvPr/>
        </p:nvSpPr>
        <p:spPr>
          <a:xfrm>
            <a:off x="1385976" y="4814441"/>
            <a:ext cx="2904083" cy="1077218"/>
          </a:xfrm>
          <a:prstGeom prst="rect">
            <a:avLst/>
          </a:prstGeom>
          <a:noFill/>
        </p:spPr>
        <p:txBody>
          <a:bodyPr wrap="square" rtlCol="0">
            <a:spAutoFit/>
          </a:bodyPr>
          <a:lstStyle/>
          <a:p>
            <a:r>
              <a:rPr lang="ru-RU" sz="2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 </a:t>
            </a:r>
            <a:r>
              <a:rPr lang="en-US" sz="2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Interesting Facts</a:t>
            </a:r>
          </a:p>
          <a:p>
            <a:r>
              <a:rPr lang="en-US" sz="20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Facts about the </a:t>
            </a:r>
            <a:r>
              <a:rPr lang="en-US" sz="2000" dirty="0" err="1">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Azykh</a:t>
            </a:r>
            <a:r>
              <a:rPr lang="en-US" sz="2000" dirty="0">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Cave</a:t>
            </a:r>
            <a:r>
              <a:rPr lang="en-US" sz="20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further on.</a:t>
            </a:r>
            <a:endParaRPr lang="ru-RU" sz="20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 name="Звук 1">
            <a:hlinkClick r:id="" action="ppaction://media"/>
            <a:extLst>
              <a:ext uri="{FF2B5EF4-FFF2-40B4-BE49-F238E27FC236}">
                <a16:creationId xmlns:a16="http://schemas.microsoft.com/office/drawing/2014/main" id="{2AB42BB8-4FFE-AB25-8E70-5CA375F288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807883339"/>
      </p:ext>
    </p:extLst>
  </p:cSld>
  <p:clrMapOvr>
    <a:masterClrMapping/>
  </p:clrMapOvr>
  <mc:AlternateContent xmlns:mc="http://schemas.openxmlformats.org/markup-compatibility/2006" xmlns:p14="http://schemas.microsoft.com/office/powerpoint/2010/main">
    <mc:Choice Requires="p14">
      <p:transition spd="slow" p14:dur="4000" advTm="2796">
        <p14:vortex dir="r"/>
      </p:transition>
    </mc:Choice>
    <mc:Fallback xmlns="">
      <p:transition spd="slow" advTm="27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6EC9BA90-1942-4853-BE0C-032BA79F99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5010" y="0"/>
            <a:ext cx="10281980" cy="6858000"/>
          </a:xfrm>
          <a:prstGeom prst="rect">
            <a:avLst/>
          </a:prstGeom>
        </p:spPr>
      </p:pic>
      <p:sp>
        <p:nvSpPr>
          <p:cNvPr id="4" name="Прямоугольник 3">
            <a:extLst>
              <a:ext uri="{FF2B5EF4-FFF2-40B4-BE49-F238E27FC236}">
                <a16:creationId xmlns:a16="http://schemas.microsoft.com/office/drawing/2014/main" id="{F0E3C3B5-5E80-4A3F-B4DB-6C9F1DCE90EF}"/>
              </a:ext>
            </a:extLst>
          </p:cNvPr>
          <p:cNvSpPr/>
          <p:nvPr/>
        </p:nvSpPr>
        <p:spPr>
          <a:xfrm>
            <a:off x="0" y="0"/>
            <a:ext cx="95501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5" name="Прямоугольник 4">
            <a:extLst>
              <a:ext uri="{FF2B5EF4-FFF2-40B4-BE49-F238E27FC236}">
                <a16:creationId xmlns:a16="http://schemas.microsoft.com/office/drawing/2014/main" id="{A80EC9AE-E288-45F4-B275-C80DF8A54F36}"/>
              </a:ext>
            </a:extLst>
          </p:cNvPr>
          <p:cNvSpPr/>
          <p:nvPr/>
        </p:nvSpPr>
        <p:spPr>
          <a:xfrm>
            <a:off x="11236990" y="0"/>
            <a:ext cx="95501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7" name="Прямоугольник: скругленные углы 6">
            <a:extLst>
              <a:ext uri="{FF2B5EF4-FFF2-40B4-BE49-F238E27FC236}">
                <a16:creationId xmlns:a16="http://schemas.microsoft.com/office/drawing/2014/main" id="{FE8B8EFC-096D-44F5-BF2C-6A03A098C5B6}"/>
              </a:ext>
            </a:extLst>
          </p:cNvPr>
          <p:cNvSpPr/>
          <p:nvPr/>
        </p:nvSpPr>
        <p:spPr>
          <a:xfrm>
            <a:off x="6018703" y="4813300"/>
            <a:ext cx="4700097" cy="1600200"/>
          </a:xfrm>
          <a:prstGeom prst="roundRect">
            <a:avLst>
              <a:gd name="adj" fmla="val 3671"/>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6" name="Прямоугольник 5">
            <a:extLst>
              <a:ext uri="{FF2B5EF4-FFF2-40B4-BE49-F238E27FC236}">
                <a16:creationId xmlns:a16="http://schemas.microsoft.com/office/drawing/2014/main" id="{D56022F8-EC83-4679-B4A4-4EEBA227690D}"/>
              </a:ext>
            </a:extLst>
          </p:cNvPr>
          <p:cNvSpPr/>
          <p:nvPr/>
        </p:nvSpPr>
        <p:spPr>
          <a:xfrm>
            <a:off x="6095999" y="4813300"/>
            <a:ext cx="4622801" cy="1600200"/>
          </a:xfrm>
          <a:prstGeom prst="rect">
            <a:avLst/>
          </a:prstGeom>
          <a:gradFill>
            <a:gsLst>
              <a:gs pos="0">
                <a:srgbClr val="383838"/>
              </a:gs>
              <a:gs pos="100000">
                <a:srgbClr val="1F1F1F"/>
              </a:gs>
            </a:gsLst>
            <a:lin ang="5400000" scaled="1"/>
          </a:gradFill>
          <a:ln>
            <a:noFill/>
          </a:ln>
          <a:effectLst>
            <a:glow rad="63500">
              <a:schemeClr val="tx1">
                <a:alpha val="13000"/>
              </a:schemeClr>
            </a:glow>
            <a:outerShdw blurRad="50800" dist="38100" dir="18900000" sx="101000" sy="101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Fuzuli</a:t>
            </a:r>
            <a:r>
              <a:rPr lang="en-US" dirty="0">
                <a:solidFill>
                  <a:schemeClr val="accent1"/>
                </a:solidFill>
                <a:latin typeface="Open Sans" panose="020B0606030504020204" pitchFamily="34" charset="0"/>
                <a:ea typeface="Open Sans" panose="020B0606030504020204" pitchFamily="34" charset="0"/>
                <a:cs typeface="Open Sans" panose="020B0606030504020204" pitchFamily="34" charset="0"/>
              </a:rPr>
              <a:t> district </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is also famous for the </a:t>
            </a:r>
            <a:r>
              <a:rPr lang="en-US" dirty="0" err="1">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Azykh</a:t>
            </a:r>
            <a:r>
              <a:rPr lang="en-US" dirty="0">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Cave</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en-US" dirty="0" err="1">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Guruchay</a:t>
            </a:r>
            <a:r>
              <a:rPr lang="en-US" dirty="0">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culture</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historical and architectural monuments, which are thousands of years old.</a:t>
            </a:r>
            <a:endParaRPr lang="ru-RU"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 name="Прямоугольник 7">
            <a:extLst>
              <a:ext uri="{FF2B5EF4-FFF2-40B4-BE49-F238E27FC236}">
                <a16:creationId xmlns:a16="http://schemas.microsoft.com/office/drawing/2014/main" id="{5E444B31-01C1-4F54-BAE8-4EAE8109FF5D}"/>
              </a:ext>
            </a:extLst>
          </p:cNvPr>
          <p:cNvSpPr/>
          <p:nvPr/>
        </p:nvSpPr>
        <p:spPr>
          <a:xfrm>
            <a:off x="-1855079" y="10033000"/>
            <a:ext cx="3107283" cy="1308100"/>
          </a:xfrm>
          <a:prstGeom prst="rect">
            <a:avLst/>
          </a:prstGeom>
          <a:solidFill>
            <a:srgbClr val="2A2A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ru-RU" sz="1400" dirty="0"/>
          </a:p>
        </p:txBody>
      </p:sp>
      <p:sp>
        <p:nvSpPr>
          <p:cNvPr id="10" name="TextBox 9">
            <a:extLst>
              <a:ext uri="{FF2B5EF4-FFF2-40B4-BE49-F238E27FC236}">
                <a16:creationId xmlns:a16="http://schemas.microsoft.com/office/drawing/2014/main" id="{6F504A4D-5819-459F-AE83-9E9DB22ED8B6}"/>
              </a:ext>
            </a:extLst>
          </p:cNvPr>
          <p:cNvSpPr txBox="1"/>
          <p:nvPr/>
        </p:nvSpPr>
        <p:spPr>
          <a:xfrm>
            <a:off x="-1753480" y="10148441"/>
            <a:ext cx="2904083" cy="1077218"/>
          </a:xfrm>
          <a:prstGeom prst="rect">
            <a:avLst/>
          </a:prstGeom>
          <a:noFill/>
        </p:spPr>
        <p:txBody>
          <a:bodyPr wrap="square" rtlCol="0">
            <a:spAutoFit/>
          </a:bodyPr>
          <a:lstStyle/>
          <a:p>
            <a:r>
              <a:rPr lang="ru-RU" sz="2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    Это интересно</a:t>
            </a:r>
            <a:r>
              <a:rPr lang="ru-RU" sz="24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p>
          <a:p>
            <a:pPr algn="ctr"/>
            <a:r>
              <a:rPr lang="ru-RU" sz="20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Факты </a:t>
            </a:r>
            <a:r>
              <a:rPr lang="ru-RU"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о</a:t>
            </a:r>
            <a:r>
              <a:rPr lang="ru-RU" sz="2000" dirty="0">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Азыхской пещере </a:t>
            </a:r>
            <a:r>
              <a:rPr lang="ru-RU" sz="20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далее.</a:t>
            </a:r>
          </a:p>
        </p:txBody>
      </p:sp>
      <p:pic>
        <p:nvPicPr>
          <p:cNvPr id="2" name="Звук 1">
            <a:hlinkClick r:id="" action="ppaction://media"/>
            <a:extLst>
              <a:ext uri="{FF2B5EF4-FFF2-40B4-BE49-F238E27FC236}">
                <a16:creationId xmlns:a16="http://schemas.microsoft.com/office/drawing/2014/main" id="{6D7720C8-E53D-91BA-29CB-CA704FCEB33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61895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2215">
        <p159:morph option="byObject"/>
      </p:transition>
    </mc:Choice>
    <mc:Fallback xmlns="">
      <p:transition spd="slow" advTm="221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a:extLst>
              <a:ext uri="{FF2B5EF4-FFF2-40B4-BE49-F238E27FC236}">
                <a16:creationId xmlns:a16="http://schemas.microsoft.com/office/drawing/2014/main" id="{F0E3C3B5-5E80-4A3F-B4DB-6C9F1DCE90EF}"/>
              </a:ext>
            </a:extLst>
          </p:cNvPr>
          <p:cNvSpPr/>
          <p:nvPr/>
        </p:nvSpPr>
        <p:spPr>
          <a:xfrm>
            <a:off x="0" y="0"/>
            <a:ext cx="1044066"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5" name="Прямоугольник 4">
            <a:extLst>
              <a:ext uri="{FF2B5EF4-FFF2-40B4-BE49-F238E27FC236}">
                <a16:creationId xmlns:a16="http://schemas.microsoft.com/office/drawing/2014/main" id="{A80EC9AE-E288-45F4-B275-C80DF8A54F36}"/>
              </a:ext>
            </a:extLst>
          </p:cNvPr>
          <p:cNvSpPr/>
          <p:nvPr/>
        </p:nvSpPr>
        <p:spPr>
          <a:xfrm>
            <a:off x="11147933" y="0"/>
            <a:ext cx="1044067"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3" name="Прямоугольник: скругленные углы 12">
            <a:extLst>
              <a:ext uri="{FF2B5EF4-FFF2-40B4-BE49-F238E27FC236}">
                <a16:creationId xmlns:a16="http://schemas.microsoft.com/office/drawing/2014/main" id="{C1724298-E44C-4A99-A421-09C9790170FC}"/>
              </a:ext>
            </a:extLst>
          </p:cNvPr>
          <p:cNvSpPr/>
          <p:nvPr/>
        </p:nvSpPr>
        <p:spPr>
          <a:xfrm>
            <a:off x="6940702" y="9334047"/>
            <a:ext cx="5831870" cy="1743075"/>
          </a:xfrm>
          <a:prstGeom prst="roundRect">
            <a:avLst>
              <a:gd name="adj" fmla="val 8435"/>
            </a:avLst>
          </a:prstGeom>
          <a:gradFill>
            <a:gsLst>
              <a:gs pos="100000">
                <a:srgbClr val="1F1F1F"/>
              </a:gs>
              <a:gs pos="0">
                <a:srgbClr val="383838"/>
              </a:gs>
            </a:gsLst>
            <a:lin ang="5400000" scaled="0"/>
          </a:gradFill>
        </p:spPr>
        <p:style>
          <a:lnRef idx="0">
            <a:schemeClr val="dk1"/>
          </a:lnRef>
          <a:fillRef idx="3">
            <a:schemeClr val="dk1"/>
          </a:fillRef>
          <a:effectRef idx="3">
            <a:schemeClr val="dk1"/>
          </a:effectRef>
          <a:fontRef idx="minor">
            <a:schemeClr val="lt1"/>
          </a:fontRef>
        </p:style>
        <p:txBody>
          <a:bodyPr rtlCol="0" anchor="ctr"/>
          <a:lstStyle/>
          <a:p>
            <a:r>
              <a:rPr lang="en-US"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Fizuli</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was also known for its strong human resource potential, highly intelligent intellectuals and eminent scientists. The commitment to honest work for the benefit of society was the way and meaning of life of the </a:t>
            </a: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Fizuli</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people.</a:t>
            </a:r>
          </a:p>
        </p:txBody>
      </p:sp>
      <p:pic>
        <p:nvPicPr>
          <p:cNvPr id="15" name="Рисунок 14">
            <a:extLst>
              <a:ext uri="{FF2B5EF4-FFF2-40B4-BE49-F238E27FC236}">
                <a16:creationId xmlns:a16="http://schemas.microsoft.com/office/drawing/2014/main" id="{338E32A8-53E3-4731-AEEE-59F4DD891C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4067" y="0"/>
            <a:ext cx="10103867" cy="6858000"/>
          </a:xfrm>
          <a:prstGeom prst="rect">
            <a:avLst/>
          </a:prstGeom>
        </p:spPr>
      </p:pic>
      <p:pic>
        <p:nvPicPr>
          <p:cNvPr id="2" name="Звук 1">
            <a:hlinkClick r:id="" action="ppaction://media"/>
            <a:extLst>
              <a:ext uri="{FF2B5EF4-FFF2-40B4-BE49-F238E27FC236}">
                <a16:creationId xmlns:a16="http://schemas.microsoft.com/office/drawing/2014/main" id="{55CF8F13-31AF-17BA-103E-FEE3A4AF03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681036600"/>
      </p:ext>
    </p:extLst>
  </p:cSld>
  <p:clrMapOvr>
    <a:masterClrMapping/>
  </p:clrMapOvr>
  <mc:AlternateContent xmlns:mc="http://schemas.openxmlformats.org/markup-compatibility/2006" xmlns:p14="http://schemas.microsoft.com/office/powerpoint/2010/main">
    <mc:Choice Requires="p14">
      <p:transition spd="slow" p14:dur="1100" advTm="3469">
        <p:push dir="u"/>
      </p:transition>
    </mc:Choice>
    <mc:Fallback xmlns="">
      <p:transition spd="slow" advTm="3469">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a:extLst>
              <a:ext uri="{FF2B5EF4-FFF2-40B4-BE49-F238E27FC236}">
                <a16:creationId xmlns:a16="http://schemas.microsoft.com/office/drawing/2014/main" id="{F0E3C3B5-5E80-4A3F-B4DB-6C9F1DCE90EF}"/>
              </a:ext>
            </a:extLst>
          </p:cNvPr>
          <p:cNvSpPr/>
          <p:nvPr/>
        </p:nvSpPr>
        <p:spPr>
          <a:xfrm>
            <a:off x="0" y="0"/>
            <a:ext cx="1057346"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5" name="Прямоугольник 4">
            <a:extLst>
              <a:ext uri="{FF2B5EF4-FFF2-40B4-BE49-F238E27FC236}">
                <a16:creationId xmlns:a16="http://schemas.microsoft.com/office/drawing/2014/main" id="{A80EC9AE-E288-45F4-B275-C80DF8A54F36}"/>
              </a:ext>
            </a:extLst>
          </p:cNvPr>
          <p:cNvSpPr/>
          <p:nvPr/>
        </p:nvSpPr>
        <p:spPr>
          <a:xfrm>
            <a:off x="11161213" y="0"/>
            <a:ext cx="1030787"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pic>
        <p:nvPicPr>
          <p:cNvPr id="8" name="Рисунок 7">
            <a:extLst>
              <a:ext uri="{FF2B5EF4-FFF2-40B4-BE49-F238E27FC236}">
                <a16:creationId xmlns:a16="http://schemas.microsoft.com/office/drawing/2014/main" id="{5A2332D4-F2C0-4AFC-A1C3-694C396F8F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7346" y="0"/>
            <a:ext cx="10103867" cy="6858000"/>
          </a:xfrm>
          <a:prstGeom prst="rect">
            <a:avLst/>
          </a:prstGeom>
        </p:spPr>
      </p:pic>
      <p:sp>
        <p:nvSpPr>
          <p:cNvPr id="13" name="Прямоугольник: скругленные углы 12">
            <a:extLst>
              <a:ext uri="{FF2B5EF4-FFF2-40B4-BE49-F238E27FC236}">
                <a16:creationId xmlns:a16="http://schemas.microsoft.com/office/drawing/2014/main" id="{C1724298-E44C-4A99-A421-09C9790170FC}"/>
              </a:ext>
            </a:extLst>
          </p:cNvPr>
          <p:cNvSpPr/>
          <p:nvPr/>
        </p:nvSpPr>
        <p:spPr>
          <a:xfrm>
            <a:off x="5736016" y="4892675"/>
            <a:ext cx="5831870" cy="1743075"/>
          </a:xfrm>
          <a:prstGeom prst="roundRect">
            <a:avLst>
              <a:gd name="adj" fmla="val 8435"/>
            </a:avLst>
          </a:prstGeom>
          <a:gradFill>
            <a:gsLst>
              <a:gs pos="100000">
                <a:srgbClr val="1F1F1F"/>
              </a:gs>
              <a:gs pos="0">
                <a:srgbClr val="383838"/>
              </a:gs>
            </a:gsLst>
            <a:lin ang="5400000" scaled="0"/>
          </a:gradFill>
        </p:spPr>
        <p:style>
          <a:lnRef idx="0">
            <a:schemeClr val="dk1"/>
          </a:lnRef>
          <a:fillRef idx="3">
            <a:schemeClr val="dk1"/>
          </a:fillRef>
          <a:effectRef idx="3">
            <a:schemeClr val="dk1"/>
          </a:effectRef>
          <a:fontRef idx="minor">
            <a:schemeClr val="lt1"/>
          </a:fontRef>
        </p:style>
        <p:txBody>
          <a:bodyPr rtlCol="0" anchor="ctr"/>
          <a:lstStyle/>
          <a:p>
            <a:r>
              <a:rPr lang="en-US"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Fizuli</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was also known for its strong human resource potential, highly intelligent intellectuals and eminent scientists. The commitment to honest work for the benefit of society was the way and meaning of life of the </a:t>
            </a: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Fizuli</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people.</a:t>
            </a:r>
          </a:p>
        </p:txBody>
      </p:sp>
      <p:pic>
        <p:nvPicPr>
          <p:cNvPr id="2" name="Звук 1">
            <a:hlinkClick r:id="" action="ppaction://media"/>
            <a:extLst>
              <a:ext uri="{FF2B5EF4-FFF2-40B4-BE49-F238E27FC236}">
                <a16:creationId xmlns:a16="http://schemas.microsoft.com/office/drawing/2014/main" id="{5B8282B9-BA20-A89C-AC85-4F3CB9E740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866090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635">
        <p159:morph option="byObject"/>
      </p:transition>
    </mc:Choice>
    <mc:Fallback xmlns="">
      <p:transition spd="slow" advTm="163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a:extLst>
              <a:ext uri="{FF2B5EF4-FFF2-40B4-BE49-F238E27FC236}">
                <a16:creationId xmlns:a16="http://schemas.microsoft.com/office/drawing/2014/main" id="{F0E3C3B5-5E80-4A3F-B4DB-6C9F1DCE90EF}"/>
              </a:ext>
            </a:extLst>
          </p:cNvPr>
          <p:cNvSpPr/>
          <p:nvPr/>
        </p:nvSpPr>
        <p:spPr>
          <a:xfrm>
            <a:off x="0" y="0"/>
            <a:ext cx="624114"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5" name="Прямоугольник 4">
            <a:extLst>
              <a:ext uri="{FF2B5EF4-FFF2-40B4-BE49-F238E27FC236}">
                <a16:creationId xmlns:a16="http://schemas.microsoft.com/office/drawing/2014/main" id="{A80EC9AE-E288-45F4-B275-C80DF8A54F36}"/>
              </a:ext>
            </a:extLst>
          </p:cNvPr>
          <p:cNvSpPr/>
          <p:nvPr/>
        </p:nvSpPr>
        <p:spPr>
          <a:xfrm>
            <a:off x="11687791" y="0"/>
            <a:ext cx="50420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pic>
        <p:nvPicPr>
          <p:cNvPr id="7" name="Рисунок 6">
            <a:extLst>
              <a:ext uri="{FF2B5EF4-FFF2-40B4-BE49-F238E27FC236}">
                <a16:creationId xmlns:a16="http://schemas.microsoft.com/office/drawing/2014/main" id="{BE567769-EFCB-4F2D-806E-0B726ECD8996}"/>
              </a:ext>
            </a:extLst>
          </p:cNvPr>
          <p:cNvPicPr>
            <a:picLocks noChangeAspect="1"/>
          </p:cNvPicPr>
          <p:nvPr/>
        </p:nvPicPr>
        <p:blipFill rotWithShape="1">
          <a:blip r:embed="rId4">
            <a:extLst>
              <a:ext uri="{28A0092B-C50C-407E-A947-70E740481C1C}">
                <a14:useLocalDpi xmlns:a14="http://schemas.microsoft.com/office/drawing/2010/main" val="0"/>
              </a:ext>
            </a:extLst>
          </a:blip>
          <a:srcRect l="1072" r="37129" b="31898"/>
          <a:stretch/>
        </p:blipFill>
        <p:spPr>
          <a:xfrm>
            <a:off x="624114" y="0"/>
            <a:ext cx="11063677" cy="6858000"/>
          </a:xfrm>
          <a:prstGeom prst="rect">
            <a:avLst/>
          </a:prstGeom>
        </p:spPr>
      </p:pic>
      <p:sp>
        <p:nvSpPr>
          <p:cNvPr id="13" name="Прямоугольник: скругленные углы 12">
            <a:extLst>
              <a:ext uri="{FF2B5EF4-FFF2-40B4-BE49-F238E27FC236}">
                <a16:creationId xmlns:a16="http://schemas.microsoft.com/office/drawing/2014/main" id="{C1724298-E44C-4A99-A421-09C9790170FC}"/>
              </a:ext>
            </a:extLst>
          </p:cNvPr>
          <p:cNvSpPr/>
          <p:nvPr/>
        </p:nvSpPr>
        <p:spPr>
          <a:xfrm>
            <a:off x="5399314" y="4862286"/>
            <a:ext cx="6168572" cy="1831523"/>
          </a:xfrm>
          <a:prstGeom prst="roundRect">
            <a:avLst>
              <a:gd name="adj" fmla="val 8435"/>
            </a:avLst>
          </a:prstGeom>
          <a:gradFill>
            <a:gsLst>
              <a:gs pos="100000">
                <a:srgbClr val="1F1F1F"/>
              </a:gs>
              <a:gs pos="0">
                <a:srgbClr val="383838"/>
              </a:gs>
            </a:gsLst>
            <a:lin ang="5400000" scaled="0"/>
          </a:gradFill>
        </p:spPr>
        <p:style>
          <a:lnRef idx="0">
            <a:schemeClr val="dk1"/>
          </a:lnRef>
          <a:fillRef idx="3">
            <a:schemeClr val="dk1"/>
          </a:fillRef>
          <a:effectRef idx="3">
            <a:schemeClr val="dk1"/>
          </a:effectRef>
          <a:fontRef idx="minor">
            <a:schemeClr val="lt1"/>
          </a:fontRef>
        </p:style>
        <p:txBody>
          <a:bodyPr rtlCol="0" anchor="ct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On 17 October 2020, the town of </a:t>
            </a:r>
            <a:r>
              <a:rPr lang="en-US"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Fizuli</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as well as 53 villages of the district were liberated from Armenian occupation during the second Karabakh war. </a:t>
            </a:r>
            <a:r>
              <a:rPr lang="en-US" dirty="0">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Azerbaijani</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sovereignty was established over </a:t>
            </a: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Fizuli</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district and the territorial integrity of the </a:t>
            </a:r>
            <a:r>
              <a:rPr lang="en-US" dirty="0">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Republic of Azerbaijan</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was restored.</a:t>
            </a:r>
            <a:endParaRPr lang="ru-RU"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 name="Звук 1">
            <a:hlinkClick r:id="" action="ppaction://media"/>
            <a:extLst>
              <a:ext uri="{FF2B5EF4-FFF2-40B4-BE49-F238E27FC236}">
                <a16:creationId xmlns:a16="http://schemas.microsoft.com/office/drawing/2014/main" id="{0C8BBB7C-F9D1-BFEE-4392-419FEB6B592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764014918"/>
      </p:ext>
    </p:extLst>
  </p:cSld>
  <p:clrMapOvr>
    <a:masterClrMapping/>
  </p:clrMapOvr>
  <p:transition spd="slow" advTm="34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DC8B2337-8123-4939-AC06-1662F0F4F6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3139" y="0"/>
            <a:ext cx="10325721" cy="6858000"/>
          </a:xfrm>
          <a:prstGeom prst="rect">
            <a:avLst/>
          </a:prstGeom>
        </p:spPr>
      </p:pic>
      <p:sp>
        <p:nvSpPr>
          <p:cNvPr id="4" name="Oval 3">
            <a:extLst>
              <a:ext uri="{FF2B5EF4-FFF2-40B4-BE49-F238E27FC236}">
                <a16:creationId xmlns:a16="http://schemas.microsoft.com/office/drawing/2014/main" id="{10815DE4-128E-4342-9AB7-E887D24EB24D}"/>
              </a:ext>
            </a:extLst>
          </p:cNvPr>
          <p:cNvSpPr/>
          <p:nvPr/>
        </p:nvSpPr>
        <p:spPr>
          <a:xfrm>
            <a:off x="7412652" y="3648361"/>
            <a:ext cx="9069441" cy="6685607"/>
          </a:xfrm>
          <a:prstGeom prst="ellipse">
            <a:avLst/>
          </a:prstGeom>
          <a:gradFill>
            <a:gsLst>
              <a:gs pos="0">
                <a:srgbClr val="383838"/>
              </a:gs>
              <a:gs pos="100000">
                <a:srgbClr val="1F1F1F"/>
              </a:gs>
            </a:gsLst>
            <a:lin ang="5400000" scaled="1"/>
          </a:gradFill>
          <a:ln>
            <a:noFill/>
          </a:ln>
          <a:effectLst>
            <a:outerShdw blurRad="50800" dist="38100" dir="21540000" sx="101000" sy="101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6" name="Прямоугольник 5">
            <a:extLst>
              <a:ext uri="{FF2B5EF4-FFF2-40B4-BE49-F238E27FC236}">
                <a16:creationId xmlns:a16="http://schemas.microsoft.com/office/drawing/2014/main" id="{AB1E00A9-7EE5-45B6-B38B-F4DF3E87EDC4}"/>
              </a:ext>
            </a:extLst>
          </p:cNvPr>
          <p:cNvSpPr/>
          <p:nvPr/>
        </p:nvSpPr>
        <p:spPr>
          <a:xfrm>
            <a:off x="0" y="0"/>
            <a:ext cx="93313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7" name="Прямоугольник 6">
            <a:extLst>
              <a:ext uri="{FF2B5EF4-FFF2-40B4-BE49-F238E27FC236}">
                <a16:creationId xmlns:a16="http://schemas.microsoft.com/office/drawing/2014/main" id="{F97F206B-A980-454E-8477-68FD419D0C58}"/>
              </a:ext>
            </a:extLst>
          </p:cNvPr>
          <p:cNvSpPr/>
          <p:nvPr/>
        </p:nvSpPr>
        <p:spPr>
          <a:xfrm>
            <a:off x="11258861" y="0"/>
            <a:ext cx="93313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2" name="TextBox 1">
            <a:extLst>
              <a:ext uri="{FF2B5EF4-FFF2-40B4-BE49-F238E27FC236}">
                <a16:creationId xmlns:a16="http://schemas.microsoft.com/office/drawing/2014/main" id="{E0B7C3F3-E07B-4A13-A833-9F6DED7CCFC2}"/>
              </a:ext>
            </a:extLst>
          </p:cNvPr>
          <p:cNvSpPr txBox="1"/>
          <p:nvPr/>
        </p:nvSpPr>
        <p:spPr>
          <a:xfrm>
            <a:off x="8172449" y="4543425"/>
            <a:ext cx="3162301" cy="646331"/>
          </a:xfrm>
          <a:prstGeom prst="rect">
            <a:avLst/>
          </a:prstGeom>
          <a:noFill/>
        </p:spPr>
        <p:txBody>
          <a:bodyPr wrap="square" rtlCol="0">
            <a:spAutoFit/>
          </a:bodyPr>
          <a:lstStyle/>
          <a:p>
            <a:pPr algn="ctr"/>
            <a:r>
              <a:rPr lang="ru-RU" sz="3600" b="1" dirty="0">
                <a:solidFill>
                  <a:schemeClr val="accent1"/>
                </a:solidFill>
                <a:latin typeface="Open Sans" panose="020B0606030504020204" pitchFamily="34" charset="0"/>
                <a:ea typeface="Open Sans" panose="020B0606030504020204" pitchFamily="34" charset="0"/>
                <a:cs typeface="Open Sans" panose="020B0606030504020204" pitchFamily="34" charset="0"/>
              </a:rPr>
              <a:t>  </a:t>
            </a:r>
            <a:r>
              <a:rPr lang="en-US" sz="3600" b="1"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Fizuli</a:t>
            </a:r>
            <a:endParaRPr lang="ru-RU" sz="3600" b="1" dirty="0">
              <a:solidFill>
                <a:schemeClr val="accent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9DF271-2E14-4A92-A2D5-094E3698C3AC}"/>
              </a:ext>
            </a:extLst>
          </p:cNvPr>
          <p:cNvSpPr txBox="1"/>
          <p:nvPr/>
        </p:nvSpPr>
        <p:spPr>
          <a:xfrm>
            <a:off x="8105563" y="5183976"/>
            <a:ext cx="3295960" cy="369332"/>
          </a:xfrm>
          <a:prstGeom prst="rect">
            <a:avLst/>
          </a:prstGeom>
          <a:noFill/>
        </p:spPr>
        <p:txBody>
          <a:bodyPr wrap="square" rtlCol="0">
            <a:spAutoFit/>
          </a:bodyPr>
          <a:lstStyle/>
          <a:p>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Fizuli</a:t>
            </a:r>
            <a:r>
              <a:rPr lang="en-US" sz="1800" dirty="0">
                <a:solidFill>
                  <a:schemeClr val="bg1"/>
                </a:solidFill>
                <a:latin typeface="Open Sans" panose="020B0606030504020204" pitchFamily="34" charset="0"/>
                <a:ea typeface="Open Sans" panose="020B0606030504020204" pitchFamily="34" charset="0"/>
                <a:cs typeface="Open Sans" panose="020B0606030504020204" pitchFamily="34" charset="0"/>
              </a:rPr>
              <a:t> was founded </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in</a:t>
            </a:r>
            <a:r>
              <a:rPr lang="ru-RU" sz="1800" dirty="0">
                <a:solidFill>
                  <a:schemeClr val="bg1"/>
                </a:solidFill>
                <a:latin typeface="Open Sans" panose="020B0606030504020204" pitchFamily="34" charset="0"/>
                <a:ea typeface="Open Sans" panose="020B0606030504020204" pitchFamily="34" charset="0"/>
                <a:cs typeface="Open Sans" panose="020B0606030504020204" pitchFamily="34" charset="0"/>
              </a:rPr>
              <a:t> 1827</a:t>
            </a:r>
            <a:r>
              <a:rPr lang="en-US" sz="18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ru-RU" sz="18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 name="TextBox 7">
            <a:extLst>
              <a:ext uri="{FF2B5EF4-FFF2-40B4-BE49-F238E27FC236}">
                <a16:creationId xmlns:a16="http://schemas.microsoft.com/office/drawing/2014/main" id="{265B83A1-CC37-44E8-9F7D-516F3CED2B4B}"/>
              </a:ext>
            </a:extLst>
          </p:cNvPr>
          <p:cNvSpPr txBox="1"/>
          <p:nvPr/>
        </p:nvSpPr>
        <p:spPr>
          <a:xfrm>
            <a:off x="7653901" y="5736472"/>
            <a:ext cx="3621804" cy="369332"/>
          </a:xfrm>
          <a:prstGeom prst="rect">
            <a:avLst/>
          </a:prstGeom>
          <a:noFill/>
        </p:spPr>
        <p:txBody>
          <a:bodyPr wrap="square" rtlCol="0">
            <a:spAutoFit/>
          </a:bodyPr>
          <a:lstStyle/>
          <a:p>
            <a:r>
              <a:rPr lang="en-US" sz="1800" dirty="0">
                <a:solidFill>
                  <a:schemeClr val="bg1"/>
                </a:solidFill>
                <a:latin typeface="Open Sans" panose="020B0606030504020204" pitchFamily="34" charset="0"/>
                <a:ea typeface="Open Sans" panose="020B0606030504020204" pitchFamily="34" charset="0"/>
                <a:cs typeface="Open Sans" panose="020B0606030504020204" pitchFamily="34" charset="0"/>
              </a:rPr>
              <a:t>economical and historical value</a:t>
            </a:r>
            <a:endParaRPr lang="ru-RU" dirty="0"/>
          </a:p>
        </p:txBody>
      </p:sp>
      <p:sp>
        <p:nvSpPr>
          <p:cNvPr id="9" name="TextBox 8">
            <a:extLst>
              <a:ext uri="{FF2B5EF4-FFF2-40B4-BE49-F238E27FC236}">
                <a16:creationId xmlns:a16="http://schemas.microsoft.com/office/drawing/2014/main" id="{F93E973D-D18B-4EA2-9827-131BDCD04FC1}"/>
              </a:ext>
            </a:extLst>
          </p:cNvPr>
          <p:cNvSpPr txBox="1"/>
          <p:nvPr/>
        </p:nvSpPr>
        <p:spPr>
          <a:xfrm>
            <a:off x="7811469" y="5463114"/>
            <a:ext cx="3295960" cy="369332"/>
          </a:xfrm>
          <a:prstGeom prst="rect">
            <a:avLst/>
          </a:prstGeom>
          <a:noFill/>
        </p:spPr>
        <p:txBody>
          <a:bodyPr wrap="square" rtlCol="0">
            <a:spAutoFit/>
          </a:bodyP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The p</a:t>
            </a:r>
            <a:r>
              <a:rPr lang="en-US" sz="1800" dirty="0">
                <a:solidFill>
                  <a:schemeClr val="bg1"/>
                </a:solidFill>
                <a:latin typeface="Open Sans" panose="020B0606030504020204" pitchFamily="34" charset="0"/>
                <a:ea typeface="Open Sans" panose="020B0606030504020204" pitchFamily="34" charset="0"/>
                <a:cs typeface="Open Sans" panose="020B0606030504020204" pitchFamily="34" charset="0"/>
              </a:rPr>
              <a:t>rovince had substantial</a:t>
            </a:r>
            <a:endParaRPr lang="ru-RU" dirty="0"/>
          </a:p>
        </p:txBody>
      </p:sp>
      <p:sp>
        <p:nvSpPr>
          <p:cNvPr id="10" name="TextBox 9">
            <a:extLst>
              <a:ext uri="{FF2B5EF4-FFF2-40B4-BE49-F238E27FC236}">
                <a16:creationId xmlns:a16="http://schemas.microsoft.com/office/drawing/2014/main" id="{FE482B2A-21A1-46D5-979E-A9305B9CDB3E}"/>
              </a:ext>
            </a:extLst>
          </p:cNvPr>
          <p:cNvSpPr txBox="1"/>
          <p:nvPr/>
        </p:nvSpPr>
        <p:spPr>
          <a:xfrm>
            <a:off x="7626349" y="6037161"/>
            <a:ext cx="3632511" cy="369332"/>
          </a:xfrm>
          <a:prstGeom prst="rect">
            <a:avLst/>
          </a:prstGeom>
          <a:noFill/>
        </p:spPr>
        <p:txBody>
          <a:bodyPr wrap="square" rtlCol="0">
            <a:spAutoFit/>
          </a:bodyPr>
          <a:lstStyle/>
          <a:p>
            <a:r>
              <a:rPr lang="en-US" sz="1800" dirty="0">
                <a:solidFill>
                  <a:schemeClr val="bg1"/>
                </a:solidFill>
                <a:latin typeface="Open Sans" panose="020B0606030504020204" pitchFamily="34" charset="0"/>
                <a:ea typeface="Open Sans" panose="020B0606030504020204" pitchFamily="34" charset="0"/>
                <a:cs typeface="Open Sans" panose="020B0606030504020204" pitchFamily="34" charset="0"/>
              </a:rPr>
              <a:t>for Azerbaijan.</a:t>
            </a:r>
            <a:endParaRPr lang="ru-RU" dirty="0"/>
          </a:p>
        </p:txBody>
      </p:sp>
      <p:pic>
        <p:nvPicPr>
          <p:cNvPr id="11" name="Звук 10">
            <a:hlinkClick r:id="" action="ppaction://media"/>
            <a:extLst>
              <a:ext uri="{FF2B5EF4-FFF2-40B4-BE49-F238E27FC236}">
                <a16:creationId xmlns:a16="http://schemas.microsoft.com/office/drawing/2014/main" id="{B0EC1920-2B0F-1F4C-A033-06C7A75D7A9B}"/>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41788270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350" advTm="7254">
        <p159:morph option="byObject"/>
      </p:transition>
    </mc:Choice>
    <mc:Fallback xmlns="">
      <p:transition spd="slow" advTm="72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10" presetClass="entr" presetSubtype="0" fill="hold" nodeType="with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animEffect transition="in" filter="fade">
                                      <p:cBhvr>
                                        <p:cTn id="19" dur="500"/>
                                        <p:tgtEl>
                                          <p:spTgt spid="9">
                                            <p:txEl>
                                              <p:pRg st="0" end="0"/>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8">
                                            <p:txEl>
                                              <p:pRg st="0" end="0"/>
                                            </p:txEl>
                                          </p:spTgt>
                                        </p:tgtEl>
                                        <p:attrNameLst>
                                          <p:attrName>style.visibility</p:attrName>
                                        </p:attrNameLst>
                                      </p:cBhvr>
                                      <p:to>
                                        <p:strVal val="visible"/>
                                      </p:to>
                                    </p:set>
                                    <p:animEffect transition="in" filter="fade">
                                      <p:cBhvr>
                                        <p:cTn id="22" dur="500"/>
                                        <p:tgtEl>
                                          <p:spTgt spid="8">
                                            <p:txEl>
                                              <p:pRg st="0" end="0"/>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0">
                                            <p:txEl>
                                              <p:pRg st="0" end="0"/>
                                            </p:txEl>
                                          </p:spTgt>
                                        </p:tgtEl>
                                        <p:attrNameLst>
                                          <p:attrName>style.visibility</p:attrName>
                                        </p:attrNameLst>
                                      </p:cBhvr>
                                      <p:to>
                                        <p:strVal val="visible"/>
                                      </p:to>
                                    </p:set>
                                    <p:animEffect transition="in" filter="fade">
                                      <p:cBhvr>
                                        <p:cTn id="25"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6" fill="hold" display="0">
                  <p:stCondLst>
                    <p:cond delay="indefinite"/>
                  </p:stCondLst>
                  <p:endCondLst>
                    <p:cond evt="onStopAudio" delay="0">
                      <p:tgtEl>
                        <p:sldTgt/>
                      </p:tgtEl>
                    </p:cond>
                  </p:endCondLst>
                </p:cTn>
                <p:tgtEl>
                  <p:spTgt spid="11"/>
                </p:tgtEl>
              </p:cMediaNode>
            </p:audio>
          </p:childTnLst>
        </p:cTn>
      </p:par>
    </p:tnLst>
    <p:bldLst>
      <p:bldP spid="2" grpId="0"/>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a:extLst>
              <a:ext uri="{FF2B5EF4-FFF2-40B4-BE49-F238E27FC236}">
                <a16:creationId xmlns:a16="http://schemas.microsoft.com/office/drawing/2014/main" id="{F0E3C3B5-5E80-4A3F-B4DB-6C9F1DCE90EF}"/>
              </a:ext>
            </a:extLst>
          </p:cNvPr>
          <p:cNvSpPr/>
          <p:nvPr/>
        </p:nvSpPr>
        <p:spPr>
          <a:xfrm>
            <a:off x="-1" y="0"/>
            <a:ext cx="949283"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5" name="Прямоугольник 4">
            <a:extLst>
              <a:ext uri="{FF2B5EF4-FFF2-40B4-BE49-F238E27FC236}">
                <a16:creationId xmlns:a16="http://schemas.microsoft.com/office/drawing/2014/main" id="{A80EC9AE-E288-45F4-B275-C80DF8A54F36}"/>
              </a:ext>
            </a:extLst>
          </p:cNvPr>
          <p:cNvSpPr/>
          <p:nvPr/>
        </p:nvSpPr>
        <p:spPr>
          <a:xfrm>
            <a:off x="11242717" y="0"/>
            <a:ext cx="949283"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3" name="Прямоугольник: скругленные углы 12">
            <a:extLst>
              <a:ext uri="{FF2B5EF4-FFF2-40B4-BE49-F238E27FC236}">
                <a16:creationId xmlns:a16="http://schemas.microsoft.com/office/drawing/2014/main" id="{C1724298-E44C-4A99-A421-09C9790170FC}"/>
              </a:ext>
            </a:extLst>
          </p:cNvPr>
          <p:cNvSpPr/>
          <p:nvPr/>
        </p:nvSpPr>
        <p:spPr>
          <a:xfrm>
            <a:off x="7590971" y="10001250"/>
            <a:ext cx="5458279" cy="1162959"/>
          </a:xfrm>
          <a:prstGeom prst="roundRect">
            <a:avLst>
              <a:gd name="adj" fmla="val 21540"/>
            </a:avLst>
          </a:prstGeom>
          <a:gradFill>
            <a:gsLst>
              <a:gs pos="100000">
                <a:srgbClr val="1F1F1F"/>
              </a:gs>
              <a:gs pos="0">
                <a:srgbClr val="383838"/>
              </a:gs>
            </a:gsLst>
            <a:lin ang="5400000" scaled="0"/>
          </a:gradFill>
        </p:spPr>
        <p:style>
          <a:lnRef idx="0">
            <a:schemeClr val="dk1"/>
          </a:lnRef>
          <a:fillRef idx="3">
            <a:schemeClr val="dk1"/>
          </a:fillRef>
          <a:effectRef idx="3">
            <a:schemeClr val="dk1"/>
          </a:effectRef>
          <a:fontRef idx="minor">
            <a:schemeClr val="lt1"/>
          </a:fontRef>
        </p:style>
        <p:txBody>
          <a:bodyPr rtlCol="0" anchor="ctr"/>
          <a:lstStyle/>
          <a:p>
            <a:r>
              <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More than 300 candidates and </a:t>
            </a:r>
            <a:r>
              <a:rPr lang="en-US" sz="2000" dirty="0">
                <a:solidFill>
                  <a:schemeClr val="accent6"/>
                </a:solidFill>
                <a:latin typeface="Open Sans" panose="020B0606030504020204" pitchFamily="34" charset="0"/>
                <a:ea typeface="Open Sans" panose="020B0606030504020204" pitchFamily="34" charset="0"/>
                <a:cs typeface="Open Sans" panose="020B0606030504020204" pitchFamily="34" charset="0"/>
              </a:rPr>
              <a:t>doctors of science</a:t>
            </a:r>
            <a:r>
              <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 come from </a:t>
            </a:r>
            <a:r>
              <a:rPr lang="en-US" sz="2000"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Fizuli</a:t>
            </a:r>
            <a:r>
              <a:rPr lang="en-US" sz="20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 district</a:t>
            </a:r>
            <a:r>
              <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ru-RU" sz="20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 name="Рисунок 2">
            <a:extLst>
              <a:ext uri="{FF2B5EF4-FFF2-40B4-BE49-F238E27FC236}">
                <a16:creationId xmlns:a16="http://schemas.microsoft.com/office/drawing/2014/main" id="{97DA48CC-6A71-4A17-8EAE-5E42C6E7B9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9283" y="0"/>
            <a:ext cx="10293434" cy="6858000"/>
          </a:xfrm>
          <a:prstGeom prst="rect">
            <a:avLst/>
          </a:prstGeom>
        </p:spPr>
      </p:pic>
      <p:sp>
        <p:nvSpPr>
          <p:cNvPr id="8" name="Прямоугольник 7">
            <a:extLst>
              <a:ext uri="{FF2B5EF4-FFF2-40B4-BE49-F238E27FC236}">
                <a16:creationId xmlns:a16="http://schemas.microsoft.com/office/drawing/2014/main" id="{72403F8C-1AE8-4259-B644-7DF66148EEDF}"/>
              </a:ext>
            </a:extLst>
          </p:cNvPr>
          <p:cNvSpPr/>
          <p:nvPr/>
        </p:nvSpPr>
        <p:spPr>
          <a:xfrm>
            <a:off x="1248817" y="4699000"/>
            <a:ext cx="3257184" cy="1222829"/>
          </a:xfrm>
          <a:prstGeom prst="rect">
            <a:avLst/>
          </a:prstGeom>
          <a:solidFill>
            <a:srgbClr val="2A2A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ru-RU" sz="1400" dirty="0"/>
          </a:p>
        </p:txBody>
      </p:sp>
      <p:sp>
        <p:nvSpPr>
          <p:cNvPr id="9" name="TextBox 8">
            <a:extLst>
              <a:ext uri="{FF2B5EF4-FFF2-40B4-BE49-F238E27FC236}">
                <a16:creationId xmlns:a16="http://schemas.microsoft.com/office/drawing/2014/main" id="{88DCD660-97DA-44F2-9B6D-A01F70D2A6E3}"/>
              </a:ext>
            </a:extLst>
          </p:cNvPr>
          <p:cNvSpPr txBox="1"/>
          <p:nvPr/>
        </p:nvSpPr>
        <p:spPr>
          <a:xfrm>
            <a:off x="1292296" y="4809426"/>
            <a:ext cx="3117779" cy="954107"/>
          </a:xfrm>
          <a:prstGeom prst="rect">
            <a:avLst/>
          </a:prstGeom>
          <a:noFill/>
        </p:spPr>
        <p:txBody>
          <a:bodyPr wrap="square" rtlCol="0">
            <a:spAutoFit/>
          </a:bodyPr>
          <a:lstStyle/>
          <a:p>
            <a:r>
              <a:rPr lang="en-US" sz="2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  Interesting facts</a:t>
            </a:r>
          </a:p>
          <a:p>
            <a:r>
              <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More facts about the </a:t>
            </a:r>
            <a:r>
              <a:rPr lang="en-US" sz="1600"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Fizuli</a:t>
            </a:r>
            <a:r>
              <a:rPr lang="en-US" sz="16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 district</a:t>
            </a:r>
            <a:r>
              <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ru-RU"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 name="Звук 1">
            <a:hlinkClick r:id="" action="ppaction://media"/>
            <a:extLst>
              <a:ext uri="{FF2B5EF4-FFF2-40B4-BE49-F238E27FC236}">
                <a16:creationId xmlns:a16="http://schemas.microsoft.com/office/drawing/2014/main" id="{44FBA55C-7512-8F97-BAC0-087F0CAACC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133242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189">
        <p159:morph option="byObject"/>
      </p:transition>
    </mc:Choice>
    <mc:Fallback xmlns="">
      <p:transition spd="slow" advTm="41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id="{A9D690AF-D178-4527-B64A-602AAB6495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9283" y="0"/>
            <a:ext cx="10293434" cy="6858000"/>
          </a:xfrm>
          <a:prstGeom prst="rect">
            <a:avLst/>
          </a:prstGeom>
        </p:spPr>
      </p:pic>
      <p:sp>
        <p:nvSpPr>
          <p:cNvPr id="4" name="Прямоугольник 3">
            <a:extLst>
              <a:ext uri="{FF2B5EF4-FFF2-40B4-BE49-F238E27FC236}">
                <a16:creationId xmlns:a16="http://schemas.microsoft.com/office/drawing/2014/main" id="{F0E3C3B5-5E80-4A3F-B4DB-6C9F1DCE90EF}"/>
              </a:ext>
            </a:extLst>
          </p:cNvPr>
          <p:cNvSpPr/>
          <p:nvPr/>
        </p:nvSpPr>
        <p:spPr>
          <a:xfrm>
            <a:off x="-1" y="0"/>
            <a:ext cx="949283"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5" name="Прямоугольник 4">
            <a:extLst>
              <a:ext uri="{FF2B5EF4-FFF2-40B4-BE49-F238E27FC236}">
                <a16:creationId xmlns:a16="http://schemas.microsoft.com/office/drawing/2014/main" id="{A80EC9AE-E288-45F4-B275-C80DF8A54F36}"/>
              </a:ext>
            </a:extLst>
          </p:cNvPr>
          <p:cNvSpPr/>
          <p:nvPr/>
        </p:nvSpPr>
        <p:spPr>
          <a:xfrm>
            <a:off x="11242717" y="0"/>
            <a:ext cx="949283"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3" name="Прямоугольник: скругленные углы 12">
            <a:extLst>
              <a:ext uri="{FF2B5EF4-FFF2-40B4-BE49-F238E27FC236}">
                <a16:creationId xmlns:a16="http://schemas.microsoft.com/office/drawing/2014/main" id="{C1724298-E44C-4A99-A421-09C9790170FC}"/>
              </a:ext>
            </a:extLst>
          </p:cNvPr>
          <p:cNvSpPr/>
          <p:nvPr/>
        </p:nvSpPr>
        <p:spPr>
          <a:xfrm>
            <a:off x="5355771" y="5562599"/>
            <a:ext cx="5704115" cy="1131209"/>
          </a:xfrm>
          <a:prstGeom prst="roundRect">
            <a:avLst>
              <a:gd name="adj" fmla="val 21132"/>
            </a:avLst>
          </a:prstGeom>
          <a:gradFill>
            <a:gsLst>
              <a:gs pos="100000">
                <a:srgbClr val="1F1F1F"/>
              </a:gs>
              <a:gs pos="0">
                <a:srgbClr val="383838"/>
              </a:gs>
            </a:gsLst>
            <a:lin ang="5400000" scaled="0"/>
          </a:gradFill>
        </p:spPr>
        <p:style>
          <a:lnRef idx="0">
            <a:schemeClr val="dk1"/>
          </a:lnRef>
          <a:fillRef idx="3">
            <a:schemeClr val="dk1"/>
          </a:fillRef>
          <a:effectRef idx="3">
            <a:schemeClr val="dk1"/>
          </a:effectRef>
          <a:fontRef idx="minor">
            <a:schemeClr val="lt1"/>
          </a:fontRef>
        </p:style>
        <p:txBody>
          <a:bodyPr rtlCol="0" anchor="ctr"/>
          <a:lstStyle/>
          <a:p>
            <a:r>
              <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More than 300 candidates and </a:t>
            </a:r>
            <a:r>
              <a:rPr lang="en-US" sz="2000" dirty="0">
                <a:solidFill>
                  <a:schemeClr val="accent6"/>
                </a:solidFill>
                <a:latin typeface="Open Sans" panose="020B0606030504020204" pitchFamily="34" charset="0"/>
                <a:ea typeface="Open Sans" panose="020B0606030504020204" pitchFamily="34" charset="0"/>
                <a:cs typeface="Open Sans" panose="020B0606030504020204" pitchFamily="34" charset="0"/>
              </a:rPr>
              <a:t>doctors of science</a:t>
            </a:r>
            <a:r>
              <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 come from </a:t>
            </a:r>
            <a:r>
              <a:rPr lang="en-US" sz="2000"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Fizuli</a:t>
            </a:r>
            <a:r>
              <a:rPr lang="en-US" sz="20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 district</a:t>
            </a:r>
            <a:r>
              <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ru-RU" sz="20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Прямоугольник 5">
            <a:extLst>
              <a:ext uri="{FF2B5EF4-FFF2-40B4-BE49-F238E27FC236}">
                <a16:creationId xmlns:a16="http://schemas.microsoft.com/office/drawing/2014/main" id="{64B9696B-ADE4-454E-855B-E87DECBABD2B}"/>
              </a:ext>
            </a:extLst>
          </p:cNvPr>
          <p:cNvSpPr/>
          <p:nvPr/>
        </p:nvSpPr>
        <p:spPr>
          <a:xfrm>
            <a:off x="-1153952" y="9169400"/>
            <a:ext cx="3257184" cy="1222829"/>
          </a:xfrm>
          <a:prstGeom prst="rect">
            <a:avLst/>
          </a:prstGeom>
          <a:solidFill>
            <a:srgbClr val="2A2A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ru-RU" sz="1400" dirty="0"/>
          </a:p>
        </p:txBody>
      </p:sp>
      <p:sp>
        <p:nvSpPr>
          <p:cNvPr id="7" name="TextBox 6">
            <a:extLst>
              <a:ext uri="{FF2B5EF4-FFF2-40B4-BE49-F238E27FC236}">
                <a16:creationId xmlns:a16="http://schemas.microsoft.com/office/drawing/2014/main" id="{128FEEC4-6AD1-4169-9A12-481A0D8DCBCE}"/>
              </a:ext>
            </a:extLst>
          </p:cNvPr>
          <p:cNvSpPr txBox="1"/>
          <p:nvPr/>
        </p:nvSpPr>
        <p:spPr>
          <a:xfrm>
            <a:off x="-1029989" y="9303760"/>
            <a:ext cx="3438835" cy="954107"/>
          </a:xfrm>
          <a:prstGeom prst="rect">
            <a:avLst/>
          </a:prstGeom>
          <a:noFill/>
        </p:spPr>
        <p:txBody>
          <a:bodyPr wrap="square" rtlCol="0">
            <a:spAutoFit/>
          </a:bodyPr>
          <a:lstStyle/>
          <a:p>
            <a:r>
              <a:rPr lang="ru-RU" sz="2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    Это интересно</a:t>
            </a:r>
            <a:r>
              <a:rPr lang="ru-RU" sz="24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p>
          <a:p>
            <a:r>
              <a:rPr lang="ru-RU" sz="16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Дополнительные факты о </a:t>
            </a:r>
            <a:r>
              <a:rPr lang="ru-RU" sz="16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Физулинском районе</a:t>
            </a:r>
            <a:r>
              <a:rPr lang="ru-RU"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pic>
        <p:nvPicPr>
          <p:cNvPr id="2" name="Звук 1">
            <a:hlinkClick r:id="" action="ppaction://media"/>
            <a:extLst>
              <a:ext uri="{FF2B5EF4-FFF2-40B4-BE49-F238E27FC236}">
                <a16:creationId xmlns:a16="http://schemas.microsoft.com/office/drawing/2014/main" id="{28B647EA-568C-D44C-BBEC-24106F2811A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2631300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240">
        <p159:morph option="byObject"/>
      </p:transition>
    </mc:Choice>
    <mc:Fallback xmlns="">
      <p:transition spd="slow" advTm="124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E38C5F3E-302C-4753-B657-C2BF0586FF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9543" y="0"/>
            <a:ext cx="9712913" cy="6857999"/>
          </a:xfrm>
          <a:prstGeom prst="rect">
            <a:avLst/>
          </a:prstGeom>
        </p:spPr>
      </p:pic>
      <p:sp>
        <p:nvSpPr>
          <p:cNvPr id="8" name="Прямоугольник 7">
            <a:extLst>
              <a:ext uri="{FF2B5EF4-FFF2-40B4-BE49-F238E27FC236}">
                <a16:creationId xmlns:a16="http://schemas.microsoft.com/office/drawing/2014/main" id="{224D2C92-2049-4C25-A828-7EE2BD751F4F}"/>
              </a:ext>
            </a:extLst>
          </p:cNvPr>
          <p:cNvSpPr/>
          <p:nvPr/>
        </p:nvSpPr>
        <p:spPr>
          <a:xfrm>
            <a:off x="-1" y="0"/>
            <a:ext cx="1239543" cy="685799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9" name="Прямоугольник 8">
            <a:extLst>
              <a:ext uri="{FF2B5EF4-FFF2-40B4-BE49-F238E27FC236}">
                <a16:creationId xmlns:a16="http://schemas.microsoft.com/office/drawing/2014/main" id="{DCBA0D63-23A4-4A3E-9824-DF573EB742D6}"/>
              </a:ext>
            </a:extLst>
          </p:cNvPr>
          <p:cNvSpPr/>
          <p:nvPr/>
        </p:nvSpPr>
        <p:spPr>
          <a:xfrm>
            <a:off x="10952457" y="1"/>
            <a:ext cx="1239543" cy="685799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0" name="Прямоугольник 9">
            <a:extLst>
              <a:ext uri="{FF2B5EF4-FFF2-40B4-BE49-F238E27FC236}">
                <a16:creationId xmlns:a16="http://schemas.microsoft.com/office/drawing/2014/main" id="{DBE7B6E6-BBFF-45F8-8472-15295F449776}"/>
              </a:ext>
            </a:extLst>
          </p:cNvPr>
          <p:cNvSpPr/>
          <p:nvPr/>
        </p:nvSpPr>
        <p:spPr>
          <a:xfrm>
            <a:off x="2061029" y="827314"/>
            <a:ext cx="246742" cy="246743"/>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ru-RU"/>
          </a:p>
        </p:txBody>
      </p:sp>
      <p:sp>
        <p:nvSpPr>
          <p:cNvPr id="11" name="TextBox 10">
            <a:extLst>
              <a:ext uri="{FF2B5EF4-FFF2-40B4-BE49-F238E27FC236}">
                <a16:creationId xmlns:a16="http://schemas.microsoft.com/office/drawing/2014/main" id="{149ABD37-5D04-4670-81F4-D9C5BCF00CAD}"/>
              </a:ext>
            </a:extLst>
          </p:cNvPr>
          <p:cNvSpPr txBox="1"/>
          <p:nvPr/>
        </p:nvSpPr>
        <p:spPr>
          <a:xfrm>
            <a:off x="2307771" y="762782"/>
            <a:ext cx="4107544" cy="369332"/>
          </a:xfrm>
          <a:prstGeom prst="rect">
            <a:avLst/>
          </a:prstGeom>
          <a:noFill/>
        </p:spPr>
        <p:txBody>
          <a:bodyPr wrap="square" rtlCol="0">
            <a:spAutoFit/>
          </a:bodyPr>
          <a:lstStyle/>
          <a:p>
            <a:r>
              <a:rPr lang="en-US" dirty="0">
                <a:latin typeface="Open Sans" panose="020B0606030504020204" pitchFamily="34" charset="0"/>
                <a:ea typeface="Open Sans" panose="020B0606030504020204" pitchFamily="34" charset="0"/>
                <a:cs typeface="Open Sans" panose="020B0606030504020204" pitchFamily="34" charset="0"/>
              </a:rPr>
              <a:t>Essential discussed topic.</a:t>
            </a:r>
            <a:endParaRPr lang="ru-RU" dirty="0">
              <a:latin typeface="Open Sans" panose="020B0606030504020204" pitchFamily="34" charset="0"/>
              <a:ea typeface="Open Sans" panose="020B0606030504020204" pitchFamily="34" charset="0"/>
              <a:cs typeface="Open Sans" panose="020B0606030504020204" pitchFamily="34" charset="0"/>
            </a:endParaRPr>
          </a:p>
        </p:txBody>
      </p:sp>
      <p:sp>
        <p:nvSpPr>
          <p:cNvPr id="12" name="Прямоугольник 11">
            <a:extLst>
              <a:ext uri="{FF2B5EF4-FFF2-40B4-BE49-F238E27FC236}">
                <a16:creationId xmlns:a16="http://schemas.microsoft.com/office/drawing/2014/main" id="{E970707D-104F-45BC-8760-A754AD3C08DF}"/>
              </a:ext>
            </a:extLst>
          </p:cNvPr>
          <p:cNvSpPr/>
          <p:nvPr/>
        </p:nvSpPr>
        <p:spPr>
          <a:xfrm>
            <a:off x="2061028" y="1378770"/>
            <a:ext cx="246742" cy="246743"/>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ru-RU">
              <a:solidFill>
                <a:schemeClr val="accent4">
                  <a:lumMod val="60000"/>
                  <a:lumOff val="40000"/>
                </a:schemeClr>
              </a:solidFill>
            </a:endParaRPr>
          </a:p>
        </p:txBody>
      </p:sp>
      <p:sp>
        <p:nvSpPr>
          <p:cNvPr id="14" name="TextBox 13">
            <a:extLst>
              <a:ext uri="{FF2B5EF4-FFF2-40B4-BE49-F238E27FC236}">
                <a16:creationId xmlns:a16="http://schemas.microsoft.com/office/drawing/2014/main" id="{FF4EA41E-23F4-4C0E-B92F-7A51DA0C4335}"/>
              </a:ext>
            </a:extLst>
          </p:cNvPr>
          <p:cNvSpPr txBox="1"/>
          <p:nvPr/>
        </p:nvSpPr>
        <p:spPr>
          <a:xfrm>
            <a:off x="2307770" y="1302348"/>
            <a:ext cx="4383315" cy="646331"/>
          </a:xfrm>
          <a:prstGeom prst="rect">
            <a:avLst/>
          </a:prstGeom>
          <a:noFill/>
        </p:spPr>
        <p:txBody>
          <a:bodyPr wrap="square" rtlCol="0">
            <a:spAutoFit/>
          </a:bodyPr>
          <a:lstStyle/>
          <a:p>
            <a:r>
              <a:rPr lang="en-US" dirty="0">
                <a:latin typeface="Open Sans" panose="020B0606030504020204" pitchFamily="34" charset="0"/>
                <a:ea typeface="Open Sans" panose="020B0606030504020204" pitchFamily="34" charset="0"/>
                <a:cs typeface="Open Sans" panose="020B0606030504020204" pitchFamily="34" charset="0"/>
              </a:rPr>
              <a:t>Second in value, but also essential to mention in presentation.</a:t>
            </a:r>
            <a:endParaRPr lang="ru-RU" dirty="0">
              <a:latin typeface="Open Sans" panose="020B0606030504020204" pitchFamily="34" charset="0"/>
              <a:ea typeface="Open Sans" panose="020B0606030504020204" pitchFamily="34" charset="0"/>
              <a:cs typeface="Open Sans" panose="020B0606030504020204" pitchFamily="34" charset="0"/>
            </a:endParaRPr>
          </a:p>
        </p:txBody>
      </p:sp>
      <p:sp>
        <p:nvSpPr>
          <p:cNvPr id="15" name="Прямоугольник 14">
            <a:extLst>
              <a:ext uri="{FF2B5EF4-FFF2-40B4-BE49-F238E27FC236}">
                <a16:creationId xmlns:a16="http://schemas.microsoft.com/office/drawing/2014/main" id="{A1D77FB0-CDF4-4798-9B1F-1CF017A45A6E}"/>
              </a:ext>
            </a:extLst>
          </p:cNvPr>
          <p:cNvSpPr/>
          <p:nvPr/>
        </p:nvSpPr>
        <p:spPr>
          <a:xfrm>
            <a:off x="2061028" y="2133253"/>
            <a:ext cx="246742" cy="246743"/>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ru-RU">
              <a:solidFill>
                <a:schemeClr val="accent4">
                  <a:lumMod val="60000"/>
                  <a:lumOff val="40000"/>
                </a:schemeClr>
              </a:solidFill>
            </a:endParaRPr>
          </a:p>
        </p:txBody>
      </p:sp>
      <p:sp>
        <p:nvSpPr>
          <p:cNvPr id="16" name="TextBox 15">
            <a:extLst>
              <a:ext uri="{FF2B5EF4-FFF2-40B4-BE49-F238E27FC236}">
                <a16:creationId xmlns:a16="http://schemas.microsoft.com/office/drawing/2014/main" id="{34B26C05-2C5F-441B-9DC0-A07C19031B62}"/>
              </a:ext>
            </a:extLst>
          </p:cNvPr>
          <p:cNvSpPr txBox="1"/>
          <p:nvPr/>
        </p:nvSpPr>
        <p:spPr>
          <a:xfrm>
            <a:off x="2307770" y="2053783"/>
            <a:ext cx="4383315" cy="646331"/>
          </a:xfrm>
          <a:prstGeom prst="rect">
            <a:avLst/>
          </a:prstGeom>
          <a:noFill/>
        </p:spPr>
        <p:txBody>
          <a:bodyPr wrap="square" rtlCol="0">
            <a:spAutoFit/>
          </a:bodyPr>
          <a:lstStyle/>
          <a:p>
            <a:r>
              <a:rPr lang="en-US" dirty="0">
                <a:latin typeface="Open Sans" panose="020B0606030504020204" pitchFamily="34" charset="0"/>
                <a:ea typeface="Open Sans" panose="020B0606030504020204" pitchFamily="34" charset="0"/>
                <a:cs typeface="Open Sans" panose="020B0606030504020204" pitchFamily="34" charset="0"/>
              </a:rPr>
              <a:t>Objects, types of activities</a:t>
            </a:r>
            <a:r>
              <a:rPr lang="ru-RU" dirty="0">
                <a:latin typeface="Open Sans" panose="020B0606030504020204" pitchFamily="34" charset="0"/>
                <a:ea typeface="Open Sans" panose="020B0606030504020204" pitchFamily="34" charset="0"/>
                <a:cs typeface="Open Sans" panose="020B0606030504020204" pitchFamily="34" charset="0"/>
              </a:rPr>
              <a:t> </a:t>
            </a:r>
            <a:r>
              <a:rPr lang="en-US" dirty="0">
                <a:latin typeface="Open Sans" panose="020B0606030504020204" pitchFamily="34" charset="0"/>
                <a:ea typeface="Open Sans" panose="020B0606030504020204" pitchFamily="34" charset="0"/>
                <a:cs typeface="Open Sans" panose="020B0606030504020204" pitchFamily="34" charset="0"/>
              </a:rPr>
              <a:t>landmarks mentioned in presentation.</a:t>
            </a:r>
            <a:endParaRPr lang="ru-RU" dirty="0">
              <a:latin typeface="Open Sans" panose="020B0606030504020204" pitchFamily="34" charset="0"/>
              <a:ea typeface="Open Sans" panose="020B0606030504020204" pitchFamily="34" charset="0"/>
              <a:cs typeface="Open Sans" panose="020B0606030504020204" pitchFamily="34" charset="0"/>
            </a:endParaRPr>
          </a:p>
        </p:txBody>
      </p:sp>
      <p:pic>
        <p:nvPicPr>
          <p:cNvPr id="2" name="Звук 1">
            <a:hlinkClick r:id="" action="ppaction://media"/>
            <a:extLst>
              <a:ext uri="{FF2B5EF4-FFF2-40B4-BE49-F238E27FC236}">
                <a16:creationId xmlns:a16="http://schemas.microsoft.com/office/drawing/2014/main" id="{1BBEAE10-4B0C-2FAB-94C7-805B7A89DA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065261348"/>
      </p:ext>
    </p:extLst>
  </p:cSld>
  <p:clrMapOvr>
    <a:masterClrMapping/>
  </p:clrMapOvr>
  <mc:AlternateContent xmlns:mc="http://schemas.openxmlformats.org/markup-compatibility/2006" xmlns:p14="http://schemas.microsoft.com/office/powerpoint/2010/main">
    <mc:Choice Requires="p14">
      <p:transition spd="slow" p14:dur="4000" advTm="3794">
        <p14:vortex dir="r"/>
      </p:transition>
    </mc:Choice>
    <mc:Fallback xmlns="">
      <p:transition spd="slow" advTm="37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скругленные углы 9">
            <a:extLst>
              <a:ext uri="{FF2B5EF4-FFF2-40B4-BE49-F238E27FC236}">
                <a16:creationId xmlns:a16="http://schemas.microsoft.com/office/drawing/2014/main" id="{346F8F74-D4F4-4BF4-8F8F-C564A78A1C61}"/>
              </a:ext>
            </a:extLst>
          </p:cNvPr>
          <p:cNvSpPr/>
          <p:nvPr/>
        </p:nvSpPr>
        <p:spPr>
          <a:xfrm>
            <a:off x="-1041400" y="7677150"/>
            <a:ext cx="4382277" cy="1600200"/>
          </a:xfrm>
          <a:prstGeom prst="roundRect">
            <a:avLst>
              <a:gd name="adj" fmla="val 3671"/>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pic>
        <p:nvPicPr>
          <p:cNvPr id="4" name="Рисунок 3">
            <a:extLst>
              <a:ext uri="{FF2B5EF4-FFF2-40B4-BE49-F238E27FC236}">
                <a16:creationId xmlns:a16="http://schemas.microsoft.com/office/drawing/2014/main" id="{EB25A7F7-3D82-4579-8518-35D362C7E2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26326" y="0"/>
            <a:ext cx="9739347" cy="6858000"/>
          </a:xfrm>
          <a:prstGeom prst="rect">
            <a:avLst/>
          </a:prstGeom>
        </p:spPr>
      </p:pic>
      <p:sp>
        <p:nvSpPr>
          <p:cNvPr id="5" name="TextBox 4">
            <a:extLst>
              <a:ext uri="{FF2B5EF4-FFF2-40B4-BE49-F238E27FC236}">
                <a16:creationId xmlns:a16="http://schemas.microsoft.com/office/drawing/2014/main" id="{683C6082-8821-44BE-AA01-75924EACCFF1}"/>
              </a:ext>
            </a:extLst>
          </p:cNvPr>
          <p:cNvSpPr txBox="1"/>
          <p:nvPr/>
        </p:nvSpPr>
        <p:spPr>
          <a:xfrm>
            <a:off x="7053943" y="3276600"/>
            <a:ext cx="2065020" cy="707886"/>
          </a:xfrm>
          <a:prstGeom prst="rect">
            <a:avLst/>
          </a:prstGeom>
          <a:noFill/>
        </p:spPr>
        <p:txBody>
          <a:bodyPr wrap="square" rtlCol="0">
            <a:spAutoFit/>
          </a:bodyPr>
          <a:lstStyle/>
          <a:p>
            <a:r>
              <a:rPr lang="en-US" sz="4000" b="1" dirty="0" err="1">
                <a:effectLst>
                  <a:outerShdw blurRad="38100" dist="38100" dir="2700000" algn="tl">
                    <a:srgbClr val="000000">
                      <a:alpha val="43137"/>
                    </a:srgbClr>
                  </a:outerShdw>
                </a:effectLst>
                <a:ea typeface="Open Sans" panose="020B0606030504020204" pitchFamily="34" charset="0"/>
                <a:cs typeface="Open Sans" panose="020B0606030504020204" pitchFamily="34" charset="0"/>
              </a:rPr>
              <a:t>Fizuli</a:t>
            </a:r>
            <a:endParaRPr lang="ru-RU" sz="4000" b="1" dirty="0">
              <a:effectLst>
                <a:outerShdw blurRad="38100" dist="38100" dir="2700000" algn="tl">
                  <a:srgbClr val="000000">
                    <a:alpha val="43137"/>
                  </a:srgbClr>
                </a:outerShdw>
              </a:effectLst>
              <a:ea typeface="Open Sans" panose="020B0606030504020204" pitchFamily="34" charset="0"/>
              <a:cs typeface="Open Sans" panose="020B0606030504020204" pitchFamily="34" charset="0"/>
            </a:endParaRPr>
          </a:p>
        </p:txBody>
      </p:sp>
      <p:sp>
        <p:nvSpPr>
          <p:cNvPr id="6" name="Прямоугольник 5">
            <a:extLst>
              <a:ext uri="{FF2B5EF4-FFF2-40B4-BE49-F238E27FC236}">
                <a16:creationId xmlns:a16="http://schemas.microsoft.com/office/drawing/2014/main" id="{DFE7ADBA-DA66-4FE0-B94B-BD649BB88154}"/>
              </a:ext>
            </a:extLst>
          </p:cNvPr>
          <p:cNvSpPr/>
          <p:nvPr/>
        </p:nvSpPr>
        <p:spPr>
          <a:xfrm>
            <a:off x="0" y="0"/>
            <a:ext cx="1226326"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7" name="Прямоугольник 6">
            <a:extLst>
              <a:ext uri="{FF2B5EF4-FFF2-40B4-BE49-F238E27FC236}">
                <a16:creationId xmlns:a16="http://schemas.microsoft.com/office/drawing/2014/main" id="{B84BC69F-7A24-42D3-91E6-F124BEB645C3}"/>
              </a:ext>
            </a:extLst>
          </p:cNvPr>
          <p:cNvSpPr/>
          <p:nvPr/>
        </p:nvSpPr>
        <p:spPr>
          <a:xfrm>
            <a:off x="10965674" y="0"/>
            <a:ext cx="1226326"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9" name="Прямоугольник 8">
            <a:extLst>
              <a:ext uri="{FF2B5EF4-FFF2-40B4-BE49-F238E27FC236}">
                <a16:creationId xmlns:a16="http://schemas.microsoft.com/office/drawing/2014/main" id="{488460E5-2907-46B1-AD36-6D37B48A5DC3}"/>
              </a:ext>
            </a:extLst>
          </p:cNvPr>
          <p:cNvSpPr/>
          <p:nvPr/>
        </p:nvSpPr>
        <p:spPr>
          <a:xfrm>
            <a:off x="-827512" y="7677150"/>
            <a:ext cx="4229102" cy="1600200"/>
          </a:xfrm>
          <a:prstGeom prst="rect">
            <a:avLst/>
          </a:prstGeom>
          <a:solidFill>
            <a:srgbClr val="2A2A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The </a:t>
            </a:r>
            <a:r>
              <a:rPr lang="en-US" dirty="0" err="1">
                <a:solidFill>
                  <a:srgbClr val="0070C0"/>
                </a:solidFill>
                <a:latin typeface="Open Sans" panose="020B0606030504020204" pitchFamily="34" charset="0"/>
                <a:ea typeface="Open Sans" panose="020B0606030504020204" pitchFamily="34" charset="0"/>
                <a:cs typeface="Open Sans" panose="020B0606030504020204" pitchFamily="34" charset="0"/>
              </a:rPr>
              <a:t>Fizuli</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area covers the gentle plains and lowlands from the south-eastern foothills of the Kara-Bah mountains to the </a:t>
            </a:r>
            <a:r>
              <a:rPr lang="en-US" dirty="0" err="1">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Araz</a:t>
            </a:r>
            <a:r>
              <a:rPr lang="en-US" dirty="0">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River</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pic>
        <p:nvPicPr>
          <p:cNvPr id="2" name="Звук 1">
            <a:hlinkClick r:id="" action="ppaction://media"/>
            <a:extLst>
              <a:ext uri="{FF2B5EF4-FFF2-40B4-BE49-F238E27FC236}">
                <a16:creationId xmlns:a16="http://schemas.microsoft.com/office/drawing/2014/main" id="{5EEC6AD7-374D-0C20-B1BD-8A3B7F1E56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566093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76">
        <p159:morph option="byObject"/>
      </p:transition>
    </mc:Choice>
    <mc:Fallback xmlns="">
      <p:transition spd="slow" advTm="20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EB25A7F7-3D82-4579-8518-35D362C7E2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26326" y="0"/>
            <a:ext cx="9739347" cy="6858000"/>
          </a:xfrm>
          <a:prstGeom prst="rect">
            <a:avLst/>
          </a:prstGeom>
        </p:spPr>
      </p:pic>
      <p:sp>
        <p:nvSpPr>
          <p:cNvPr id="5" name="TextBox 4">
            <a:extLst>
              <a:ext uri="{FF2B5EF4-FFF2-40B4-BE49-F238E27FC236}">
                <a16:creationId xmlns:a16="http://schemas.microsoft.com/office/drawing/2014/main" id="{683C6082-8821-44BE-AA01-75924EACCFF1}"/>
              </a:ext>
            </a:extLst>
          </p:cNvPr>
          <p:cNvSpPr txBox="1"/>
          <p:nvPr/>
        </p:nvSpPr>
        <p:spPr>
          <a:xfrm>
            <a:off x="7065645" y="3286125"/>
            <a:ext cx="2065020" cy="707886"/>
          </a:xfrm>
          <a:prstGeom prst="rect">
            <a:avLst/>
          </a:prstGeom>
          <a:noFill/>
        </p:spPr>
        <p:txBody>
          <a:bodyPr wrap="square" rtlCol="0">
            <a:spAutoFit/>
          </a:bodyPr>
          <a:lstStyle/>
          <a:p>
            <a:r>
              <a:rPr lang="en-US" sz="4000" b="1" dirty="0" err="1">
                <a:effectLst>
                  <a:outerShdw blurRad="38100" dist="38100" dir="2700000" algn="tl">
                    <a:srgbClr val="000000">
                      <a:alpha val="43137"/>
                    </a:srgbClr>
                  </a:outerShdw>
                </a:effectLst>
                <a:ea typeface="Open Sans" panose="020B0606030504020204" pitchFamily="34" charset="0"/>
                <a:cs typeface="Open Sans" panose="020B0606030504020204" pitchFamily="34" charset="0"/>
              </a:rPr>
              <a:t>Fizuli</a:t>
            </a:r>
            <a:endParaRPr lang="ru-RU" sz="4000" b="1" dirty="0">
              <a:effectLst>
                <a:outerShdw blurRad="38100" dist="38100" dir="2700000" algn="tl">
                  <a:srgbClr val="000000">
                    <a:alpha val="43137"/>
                  </a:srgbClr>
                </a:outerShdw>
              </a:effectLst>
              <a:ea typeface="Open Sans" panose="020B0606030504020204" pitchFamily="34" charset="0"/>
              <a:cs typeface="Open Sans" panose="020B0606030504020204" pitchFamily="34" charset="0"/>
            </a:endParaRPr>
          </a:p>
        </p:txBody>
      </p:sp>
      <p:sp>
        <p:nvSpPr>
          <p:cNvPr id="6" name="Прямоугольник 5">
            <a:extLst>
              <a:ext uri="{FF2B5EF4-FFF2-40B4-BE49-F238E27FC236}">
                <a16:creationId xmlns:a16="http://schemas.microsoft.com/office/drawing/2014/main" id="{2E0C973F-5C20-4A5E-96D8-A175E6671FFC}"/>
              </a:ext>
            </a:extLst>
          </p:cNvPr>
          <p:cNvSpPr/>
          <p:nvPr/>
        </p:nvSpPr>
        <p:spPr>
          <a:xfrm>
            <a:off x="0" y="0"/>
            <a:ext cx="1226326"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7" name="Прямоугольник 6">
            <a:extLst>
              <a:ext uri="{FF2B5EF4-FFF2-40B4-BE49-F238E27FC236}">
                <a16:creationId xmlns:a16="http://schemas.microsoft.com/office/drawing/2014/main" id="{CB138C8C-CCAD-4306-8CB6-73BE690A92E5}"/>
              </a:ext>
            </a:extLst>
          </p:cNvPr>
          <p:cNvSpPr/>
          <p:nvPr/>
        </p:nvSpPr>
        <p:spPr>
          <a:xfrm>
            <a:off x="10965674" y="0"/>
            <a:ext cx="1226326"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3" name="Прямоугольник: скругленные углы 2">
            <a:extLst>
              <a:ext uri="{FF2B5EF4-FFF2-40B4-BE49-F238E27FC236}">
                <a16:creationId xmlns:a16="http://schemas.microsoft.com/office/drawing/2014/main" id="{FDAC1679-5C65-4637-83FE-DAA958753840}"/>
              </a:ext>
            </a:extLst>
          </p:cNvPr>
          <p:cNvSpPr/>
          <p:nvPr/>
        </p:nvSpPr>
        <p:spPr>
          <a:xfrm>
            <a:off x="1238637" y="4826000"/>
            <a:ext cx="4263638" cy="1600200"/>
          </a:xfrm>
          <a:prstGeom prst="roundRect">
            <a:avLst>
              <a:gd name="adj" fmla="val 3671"/>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 name="Прямоугольник 1">
            <a:extLst>
              <a:ext uri="{FF2B5EF4-FFF2-40B4-BE49-F238E27FC236}">
                <a16:creationId xmlns:a16="http://schemas.microsoft.com/office/drawing/2014/main" id="{540BABB8-FA27-499A-8477-36B0F2E97A3A}"/>
              </a:ext>
            </a:extLst>
          </p:cNvPr>
          <p:cNvSpPr/>
          <p:nvPr/>
        </p:nvSpPr>
        <p:spPr>
          <a:xfrm>
            <a:off x="1304923" y="4826000"/>
            <a:ext cx="4229102" cy="1600200"/>
          </a:xfrm>
          <a:prstGeom prst="rect">
            <a:avLst/>
          </a:prstGeom>
          <a:solidFill>
            <a:srgbClr val="2A2A2A"/>
          </a:solidFill>
          <a:ln>
            <a:noFill/>
          </a:ln>
          <a:effectLst>
            <a:outerShdw blurRad="139700" dist="25400" dir="18900000" sx="101000" sy="101000" algn="bl" rotWithShape="0">
              <a:prstClr val="black">
                <a:alpha val="7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The </a:t>
            </a:r>
            <a:r>
              <a:rPr lang="en-US" dirty="0" err="1">
                <a:solidFill>
                  <a:srgbClr val="0070C0"/>
                </a:solidFill>
                <a:latin typeface="Open Sans" panose="020B0606030504020204" pitchFamily="34" charset="0"/>
                <a:ea typeface="Open Sans" panose="020B0606030504020204" pitchFamily="34" charset="0"/>
                <a:cs typeface="Open Sans" panose="020B0606030504020204" pitchFamily="34" charset="0"/>
              </a:rPr>
              <a:t>Fizuli</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area covers the gentle plains and lowlands from the south-eastern foothills of the Kara-Bah mountains to the </a:t>
            </a:r>
            <a:r>
              <a:rPr lang="en-US" dirty="0" err="1">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Araz</a:t>
            </a:r>
            <a:r>
              <a:rPr lang="en-US" dirty="0">
                <a:solidFill>
                  <a:schemeClr val="accent4">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River</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p:txBody>
      </p:sp>
      <p:pic>
        <p:nvPicPr>
          <p:cNvPr id="8" name="Звук 7">
            <a:hlinkClick r:id="" action="ppaction://media"/>
            <a:extLst>
              <a:ext uri="{FF2B5EF4-FFF2-40B4-BE49-F238E27FC236}">
                <a16:creationId xmlns:a16="http://schemas.microsoft.com/office/drawing/2014/main" id="{4B70E080-ACEA-1334-EB6D-EBE525FD6E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761838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Tm="2657">
        <p159:morph option="byObject"/>
      </p:transition>
    </mc:Choice>
    <mc:Fallback xmlns="">
      <p:transition spd="slow" advTm="265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a:extLst>
              <a:ext uri="{FF2B5EF4-FFF2-40B4-BE49-F238E27FC236}">
                <a16:creationId xmlns:a16="http://schemas.microsoft.com/office/drawing/2014/main" id="{704EF04B-04DD-4961-AAA0-9139619A639A}"/>
              </a:ext>
            </a:extLst>
          </p:cNvPr>
          <p:cNvSpPr/>
          <p:nvPr/>
        </p:nvSpPr>
        <p:spPr>
          <a:xfrm>
            <a:off x="0" y="0"/>
            <a:ext cx="93313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pic>
        <p:nvPicPr>
          <p:cNvPr id="3" name="Рисунок 2">
            <a:extLst>
              <a:ext uri="{FF2B5EF4-FFF2-40B4-BE49-F238E27FC236}">
                <a16:creationId xmlns:a16="http://schemas.microsoft.com/office/drawing/2014/main" id="{4C6C310D-A230-433A-A663-FD41063F82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8187" y="0"/>
            <a:ext cx="10715625" cy="6858000"/>
          </a:xfrm>
          <a:prstGeom prst="rect">
            <a:avLst/>
          </a:prstGeom>
        </p:spPr>
      </p:pic>
      <p:sp>
        <p:nvSpPr>
          <p:cNvPr id="6" name="Oval 3">
            <a:extLst>
              <a:ext uri="{FF2B5EF4-FFF2-40B4-BE49-F238E27FC236}">
                <a16:creationId xmlns:a16="http://schemas.microsoft.com/office/drawing/2014/main" id="{213DBDA6-6309-409B-91E8-71EF052F8ED0}"/>
              </a:ext>
            </a:extLst>
          </p:cNvPr>
          <p:cNvSpPr/>
          <p:nvPr/>
        </p:nvSpPr>
        <p:spPr>
          <a:xfrm>
            <a:off x="11258860" y="8024602"/>
            <a:ext cx="9176382" cy="6685607"/>
          </a:xfrm>
          <a:prstGeom prst="ellipse">
            <a:avLst/>
          </a:prstGeom>
          <a:solidFill>
            <a:schemeClr val="tx1">
              <a:lumMod val="75000"/>
              <a:lumOff val="25000"/>
            </a:schemeClr>
          </a:solidFill>
          <a:ln>
            <a:noFill/>
          </a:ln>
          <a:effectLst>
            <a:outerShdw blurRad="50800" dist="50800" dir="13500000" sx="101000" sy="101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 name="Прямоугольник 4">
            <a:extLst>
              <a:ext uri="{FF2B5EF4-FFF2-40B4-BE49-F238E27FC236}">
                <a16:creationId xmlns:a16="http://schemas.microsoft.com/office/drawing/2014/main" id="{6C68B499-ADED-4528-ADE1-15F2171E7DC6}"/>
              </a:ext>
            </a:extLst>
          </p:cNvPr>
          <p:cNvSpPr/>
          <p:nvPr/>
        </p:nvSpPr>
        <p:spPr>
          <a:xfrm>
            <a:off x="11453812" y="0"/>
            <a:ext cx="93313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pic>
        <p:nvPicPr>
          <p:cNvPr id="2" name="Звук 1">
            <a:hlinkClick r:id="" action="ppaction://media"/>
            <a:extLst>
              <a:ext uri="{FF2B5EF4-FFF2-40B4-BE49-F238E27FC236}">
                <a16:creationId xmlns:a16="http://schemas.microsoft.com/office/drawing/2014/main" id="{A94F1617-C742-E341-52FA-33F07FEF85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929850950"/>
      </p:ext>
    </p:extLst>
  </p:cSld>
  <p:clrMapOvr>
    <a:masterClrMapping/>
  </p:clrMapOvr>
  <p:transition spd="slow" advTm="356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a:extLst>
              <a:ext uri="{FF2B5EF4-FFF2-40B4-BE49-F238E27FC236}">
                <a16:creationId xmlns:a16="http://schemas.microsoft.com/office/drawing/2014/main" id="{704EF04B-04DD-4961-AAA0-9139619A639A}"/>
              </a:ext>
            </a:extLst>
          </p:cNvPr>
          <p:cNvSpPr/>
          <p:nvPr/>
        </p:nvSpPr>
        <p:spPr>
          <a:xfrm>
            <a:off x="0" y="0"/>
            <a:ext cx="93313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pic>
        <p:nvPicPr>
          <p:cNvPr id="3" name="Рисунок 2">
            <a:extLst>
              <a:ext uri="{FF2B5EF4-FFF2-40B4-BE49-F238E27FC236}">
                <a16:creationId xmlns:a16="http://schemas.microsoft.com/office/drawing/2014/main" id="{4C6C310D-A230-433A-A663-FD41063F82B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8187" y="0"/>
            <a:ext cx="10715625" cy="6858000"/>
          </a:xfrm>
          <a:prstGeom prst="rect">
            <a:avLst/>
          </a:prstGeom>
        </p:spPr>
      </p:pic>
      <p:sp>
        <p:nvSpPr>
          <p:cNvPr id="6" name="Oval 3">
            <a:extLst>
              <a:ext uri="{FF2B5EF4-FFF2-40B4-BE49-F238E27FC236}">
                <a16:creationId xmlns:a16="http://schemas.microsoft.com/office/drawing/2014/main" id="{52D3C245-392E-43C1-9FE3-BF5FABAAD89E}"/>
              </a:ext>
            </a:extLst>
          </p:cNvPr>
          <p:cNvSpPr/>
          <p:nvPr/>
        </p:nvSpPr>
        <p:spPr>
          <a:xfrm>
            <a:off x="7350034" y="3489796"/>
            <a:ext cx="9069441" cy="6685607"/>
          </a:xfrm>
          <a:prstGeom prst="ellipse">
            <a:avLst/>
          </a:prstGeom>
          <a:gradFill>
            <a:gsLst>
              <a:gs pos="0">
                <a:srgbClr val="383838"/>
              </a:gs>
              <a:gs pos="100000">
                <a:srgbClr val="1F1F1F"/>
              </a:gs>
            </a:gsLst>
            <a:lin ang="5400000" scaled="1"/>
          </a:gradFill>
          <a:ln>
            <a:noFill/>
          </a:ln>
          <a:effectLst>
            <a:outerShdw blurRad="50800" dist="38100" dir="21540000" sx="101000" sy="101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 name="Прямоугольник 4">
            <a:extLst>
              <a:ext uri="{FF2B5EF4-FFF2-40B4-BE49-F238E27FC236}">
                <a16:creationId xmlns:a16="http://schemas.microsoft.com/office/drawing/2014/main" id="{6C68B499-ADED-4528-ADE1-15F2171E7DC6}"/>
              </a:ext>
            </a:extLst>
          </p:cNvPr>
          <p:cNvSpPr/>
          <p:nvPr/>
        </p:nvSpPr>
        <p:spPr>
          <a:xfrm>
            <a:off x="11453812" y="0"/>
            <a:ext cx="93313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3" name="TextBox 12">
            <a:extLst>
              <a:ext uri="{FF2B5EF4-FFF2-40B4-BE49-F238E27FC236}">
                <a16:creationId xmlns:a16="http://schemas.microsoft.com/office/drawing/2014/main" id="{576096CF-75A6-48ED-BEBC-A599624899D2}"/>
              </a:ext>
            </a:extLst>
          </p:cNvPr>
          <p:cNvSpPr txBox="1"/>
          <p:nvPr/>
        </p:nvSpPr>
        <p:spPr>
          <a:xfrm>
            <a:off x="8691472" y="4395944"/>
            <a:ext cx="2961311" cy="338554"/>
          </a:xfrm>
          <a:prstGeom prst="rect">
            <a:avLst/>
          </a:prstGeom>
          <a:noFill/>
        </p:spPr>
        <p:txBody>
          <a:bodyPr wrap="square" rtlCol="0">
            <a:spAutoFit/>
          </a:bodyPr>
          <a:lstStyle/>
          <a:p>
            <a:r>
              <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Agriculture was backbone</a:t>
            </a:r>
            <a:endParaRPr lang="ru-RU" sz="1600" dirty="0">
              <a:solidFill>
                <a:schemeClr val="accent1"/>
              </a:solidFill>
            </a:endParaRPr>
          </a:p>
        </p:txBody>
      </p:sp>
      <p:sp>
        <p:nvSpPr>
          <p:cNvPr id="15" name="TextBox 14">
            <a:extLst>
              <a:ext uri="{FF2B5EF4-FFF2-40B4-BE49-F238E27FC236}">
                <a16:creationId xmlns:a16="http://schemas.microsoft.com/office/drawing/2014/main" id="{D0B301E6-668C-4D8F-8C06-223448C02098}"/>
              </a:ext>
            </a:extLst>
          </p:cNvPr>
          <p:cNvSpPr txBox="1"/>
          <p:nvPr/>
        </p:nvSpPr>
        <p:spPr>
          <a:xfrm>
            <a:off x="7882842" y="5174063"/>
            <a:ext cx="3670456" cy="584775"/>
          </a:xfrm>
          <a:prstGeom prst="rect">
            <a:avLst/>
          </a:prstGeom>
          <a:noFill/>
        </p:spPr>
        <p:txBody>
          <a:bodyPr wrap="square">
            <a:spAutoFit/>
          </a:bodyPr>
          <a:lstStyle/>
          <a:p>
            <a:r>
              <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Before the occupation, </a:t>
            </a:r>
            <a:r>
              <a:rPr lang="en-US" sz="1600" dirty="0">
                <a:solidFill>
                  <a:schemeClr val="accent6"/>
                </a:solidFill>
                <a:latin typeface="Open Sans" panose="020B0606030504020204" pitchFamily="34" charset="0"/>
                <a:ea typeface="Open Sans" panose="020B0606030504020204" pitchFamily="34" charset="0"/>
                <a:cs typeface="Open Sans" panose="020B0606030504020204" pitchFamily="34" charset="0"/>
              </a:rPr>
              <a:t>wheat crops, livestock, viticulture, sheep, poultry</a:t>
            </a:r>
            <a:endParaRPr lang="ru-RU"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Box 16">
            <a:extLst>
              <a:ext uri="{FF2B5EF4-FFF2-40B4-BE49-F238E27FC236}">
                <a16:creationId xmlns:a16="http://schemas.microsoft.com/office/drawing/2014/main" id="{95D8A475-8FA7-4A7B-919E-1E9BD89765D1}"/>
              </a:ext>
            </a:extLst>
          </p:cNvPr>
          <p:cNvSpPr txBox="1"/>
          <p:nvPr/>
        </p:nvSpPr>
        <p:spPr>
          <a:xfrm>
            <a:off x="8430290" y="4656845"/>
            <a:ext cx="3359856" cy="338554"/>
          </a:xfrm>
          <a:prstGeom prst="rect">
            <a:avLst/>
          </a:prstGeom>
          <a:noFill/>
        </p:spPr>
        <p:txBody>
          <a:bodyPr wrap="square" rtlCol="0">
            <a:spAutoFit/>
          </a:bodyPr>
          <a:lstStyle/>
          <a:p>
            <a:r>
              <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of the </a:t>
            </a:r>
            <a:r>
              <a:rPr lang="en-US"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the</a:t>
            </a:r>
            <a:r>
              <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en-US" sz="1600" dirty="0" err="1">
                <a:solidFill>
                  <a:srgbClr val="0070C0"/>
                </a:solidFill>
                <a:latin typeface="Open Sans" panose="020B0606030504020204" pitchFamily="34" charset="0"/>
                <a:ea typeface="Open Sans" panose="020B0606030504020204" pitchFamily="34" charset="0"/>
                <a:cs typeface="Open Sans" panose="020B0606030504020204" pitchFamily="34" charset="0"/>
              </a:rPr>
              <a:t>Fizuli</a:t>
            </a:r>
            <a:r>
              <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economy.</a:t>
            </a:r>
            <a:endParaRPr lang="ru-RU"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extBox 17">
            <a:extLst>
              <a:ext uri="{FF2B5EF4-FFF2-40B4-BE49-F238E27FC236}">
                <a16:creationId xmlns:a16="http://schemas.microsoft.com/office/drawing/2014/main" id="{1929509E-89F4-4D87-96D8-F7F5792BACFC}"/>
              </a:ext>
            </a:extLst>
          </p:cNvPr>
          <p:cNvSpPr txBox="1"/>
          <p:nvPr/>
        </p:nvSpPr>
        <p:spPr>
          <a:xfrm>
            <a:off x="7796212" y="5645114"/>
            <a:ext cx="3581400" cy="584775"/>
          </a:xfrm>
          <a:prstGeom prst="rect">
            <a:avLst/>
          </a:prstGeom>
          <a:noFill/>
        </p:spPr>
        <p:txBody>
          <a:bodyPr wrap="square" rtlCol="0">
            <a:spAutoFit/>
          </a:bodyPr>
          <a:lstStyle/>
          <a:p>
            <a:r>
              <a:rPr lang="en-US" sz="1600" dirty="0">
                <a:solidFill>
                  <a:schemeClr val="accent6"/>
                </a:solidFill>
                <a:latin typeface="Open Sans" panose="020B0606030504020204" pitchFamily="34" charset="0"/>
                <a:ea typeface="Open Sans" panose="020B0606030504020204" pitchFamily="34" charset="0"/>
                <a:cs typeface="Open Sans" panose="020B0606030504020204" pitchFamily="34" charset="0"/>
              </a:rPr>
              <a:t> and silkworm farming </a:t>
            </a:r>
            <a:r>
              <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were widely developed in the area.</a:t>
            </a:r>
            <a:endParaRPr lang="ru-RU" sz="1600" dirty="0">
              <a:solidFill>
                <a:schemeClr val="bg1"/>
              </a:solidFill>
            </a:endParaRPr>
          </a:p>
        </p:txBody>
      </p:sp>
      <p:pic>
        <p:nvPicPr>
          <p:cNvPr id="7" name="Звук 6">
            <a:hlinkClick r:id="" action="ppaction://media"/>
            <a:extLst>
              <a:ext uri="{FF2B5EF4-FFF2-40B4-BE49-F238E27FC236}">
                <a16:creationId xmlns:a16="http://schemas.microsoft.com/office/drawing/2014/main" id="{4B8DF54E-9AA5-7ED2-60EE-3A2C5477535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6933152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141">
        <p159:morph option="byObject"/>
      </p:transition>
    </mc:Choice>
    <mc:Fallback xmlns="">
      <p:transition spd="slow" advTm="51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3">
                                            <p:txEl>
                                              <p:pRg st="0" end="0"/>
                                            </p:txEl>
                                          </p:spTgt>
                                        </p:tgtEl>
                                        <p:attrNameLst>
                                          <p:attrName>style.visibility</p:attrName>
                                        </p:attrNameLst>
                                      </p:cBhvr>
                                      <p:to>
                                        <p:strVal val="visible"/>
                                      </p:to>
                                    </p:set>
                                    <p:animEffect transition="in" filter="fade">
                                      <p:cBhvr>
                                        <p:cTn id="11" dur="500"/>
                                        <p:tgtEl>
                                          <p:spTgt spid="13">
                                            <p:txEl>
                                              <p:pRg st="0" end="0"/>
                                            </p:txEl>
                                          </p:spTgt>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childTnLst>
                          </p:cTn>
                        </p:par>
                        <p:par>
                          <p:cTn id="15" fill="hold">
                            <p:stCondLst>
                              <p:cond delay="500"/>
                            </p:stCondLst>
                            <p:childTnLst>
                              <p:par>
                                <p:cTn id="16" presetID="10" presetClass="entr" presetSubtype="0" fill="hold" grpId="0" nodeType="afterEffect">
                                  <p:stCondLst>
                                    <p:cond delay="30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par>
                                <p:cTn id="19" presetID="10" presetClass="entr" presetSubtype="0" fill="hold" nodeType="withEffect">
                                  <p:stCondLst>
                                    <p:cond delay="300"/>
                                  </p:stCondLst>
                                  <p:childTnLst>
                                    <p:set>
                                      <p:cBhvr>
                                        <p:cTn id="20" dur="1" fill="hold">
                                          <p:stCondLst>
                                            <p:cond delay="0"/>
                                          </p:stCondLst>
                                        </p:cTn>
                                        <p:tgtEl>
                                          <p:spTgt spid="18">
                                            <p:txEl>
                                              <p:pRg st="0" end="0"/>
                                            </p:txEl>
                                          </p:spTgt>
                                        </p:tgtEl>
                                        <p:attrNameLst>
                                          <p:attrName>style.visibility</p:attrName>
                                        </p:attrNameLst>
                                      </p:cBhvr>
                                      <p:to>
                                        <p:strVal val="visible"/>
                                      </p:to>
                                    </p:set>
                                    <p:animEffect transition="in" filter="fade">
                                      <p:cBhvr>
                                        <p:cTn id="2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7"/>
                </p:tgtEl>
              </p:cMediaNode>
            </p:audio>
          </p:childTnLst>
        </p:cTn>
      </p:par>
    </p:tnLst>
    <p:bldLst>
      <p:bldP spid="15" grpId="0"/>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0E6B0F70-4654-4EAB-8DE4-CC51EC01B4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
        <p:nvSpPr>
          <p:cNvPr id="8" name="Прямоугольник 7">
            <a:extLst>
              <a:ext uri="{FF2B5EF4-FFF2-40B4-BE49-F238E27FC236}">
                <a16:creationId xmlns:a16="http://schemas.microsoft.com/office/drawing/2014/main" id="{ABF64C12-314C-46AF-BA4E-21E935929F15}"/>
              </a:ext>
            </a:extLst>
          </p:cNvPr>
          <p:cNvSpPr/>
          <p:nvPr/>
        </p:nvSpPr>
        <p:spPr>
          <a:xfrm>
            <a:off x="0" y="0"/>
            <a:ext cx="1524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9" name="Прямоугольник 8">
            <a:extLst>
              <a:ext uri="{FF2B5EF4-FFF2-40B4-BE49-F238E27FC236}">
                <a16:creationId xmlns:a16="http://schemas.microsoft.com/office/drawing/2014/main" id="{B88D6312-93F1-4AFE-AE47-A085B0E6396C}"/>
              </a:ext>
            </a:extLst>
          </p:cNvPr>
          <p:cNvSpPr/>
          <p:nvPr/>
        </p:nvSpPr>
        <p:spPr>
          <a:xfrm>
            <a:off x="10668000" y="0"/>
            <a:ext cx="1524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0" name="Прямоугольник 9">
            <a:extLst>
              <a:ext uri="{FF2B5EF4-FFF2-40B4-BE49-F238E27FC236}">
                <a16:creationId xmlns:a16="http://schemas.microsoft.com/office/drawing/2014/main" id="{15B8E3AB-B0DD-4EC7-98C2-DA64066FBBE8}"/>
              </a:ext>
            </a:extLst>
          </p:cNvPr>
          <p:cNvSpPr/>
          <p:nvPr/>
        </p:nvSpPr>
        <p:spPr>
          <a:xfrm>
            <a:off x="6821715" y="9733644"/>
            <a:ext cx="6894286" cy="1600200"/>
          </a:xfrm>
          <a:prstGeom prst="rect">
            <a:avLst/>
          </a:prstGeom>
          <a:gradFill>
            <a:gsLst>
              <a:gs pos="0">
                <a:srgbClr val="383838"/>
              </a:gs>
              <a:gs pos="100000">
                <a:srgbClr val="1F1F1F"/>
              </a:gs>
            </a:gsLst>
            <a:lin ang="5400000" scaled="1"/>
          </a:gradFill>
          <a:ln>
            <a:noFill/>
          </a:ln>
          <a:effectLst>
            <a:glow rad="63500">
              <a:schemeClr val="tx1">
                <a:alpha val="13000"/>
              </a:schemeClr>
            </a:glow>
            <a:outerShdw blurRad="50800" dist="38100" dir="18900000" sx="101000" sy="101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ru-RU"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В неотстающим от других районов по развитию культуры Физулинском районе, до оккупации действовали 90 библиотек, 20 домов культуры, 79 клубов, 20 киноустановок, 2 музея, народный и государственный драматические театры, парки отдыха. </a:t>
            </a:r>
          </a:p>
        </p:txBody>
      </p:sp>
      <p:pic>
        <p:nvPicPr>
          <p:cNvPr id="2" name="Звук 1">
            <a:hlinkClick r:id="" action="ppaction://media"/>
            <a:extLst>
              <a:ext uri="{FF2B5EF4-FFF2-40B4-BE49-F238E27FC236}">
                <a16:creationId xmlns:a16="http://schemas.microsoft.com/office/drawing/2014/main" id="{D1261C40-E857-C38C-6D3E-DB392AA718C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9216358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80">
        <p15:prstTrans prst="peelOff"/>
      </p:transition>
    </mc:Choice>
    <mc:Fallback xmlns="">
      <p:transition spd="slow" advTm="26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0E6B0F70-4654-4EAB-8DE4-CC51EC01B4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
        <p:nvSpPr>
          <p:cNvPr id="8" name="Прямоугольник 7">
            <a:extLst>
              <a:ext uri="{FF2B5EF4-FFF2-40B4-BE49-F238E27FC236}">
                <a16:creationId xmlns:a16="http://schemas.microsoft.com/office/drawing/2014/main" id="{ABF64C12-314C-46AF-BA4E-21E935929F15}"/>
              </a:ext>
            </a:extLst>
          </p:cNvPr>
          <p:cNvSpPr/>
          <p:nvPr/>
        </p:nvSpPr>
        <p:spPr>
          <a:xfrm>
            <a:off x="0" y="0"/>
            <a:ext cx="1524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9" name="Прямоугольник 8">
            <a:extLst>
              <a:ext uri="{FF2B5EF4-FFF2-40B4-BE49-F238E27FC236}">
                <a16:creationId xmlns:a16="http://schemas.microsoft.com/office/drawing/2014/main" id="{B88D6312-93F1-4AFE-AE47-A085B0E6396C}"/>
              </a:ext>
            </a:extLst>
          </p:cNvPr>
          <p:cNvSpPr/>
          <p:nvPr/>
        </p:nvSpPr>
        <p:spPr>
          <a:xfrm>
            <a:off x="10668000" y="0"/>
            <a:ext cx="1524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a:p>
        </p:txBody>
      </p:sp>
      <p:sp>
        <p:nvSpPr>
          <p:cNvPr id="10" name="Прямоугольник 9">
            <a:extLst>
              <a:ext uri="{FF2B5EF4-FFF2-40B4-BE49-F238E27FC236}">
                <a16:creationId xmlns:a16="http://schemas.microsoft.com/office/drawing/2014/main" id="{15B8E3AB-B0DD-4EC7-98C2-DA64066FBBE8}"/>
              </a:ext>
            </a:extLst>
          </p:cNvPr>
          <p:cNvSpPr/>
          <p:nvPr/>
        </p:nvSpPr>
        <p:spPr>
          <a:xfrm>
            <a:off x="4542972" y="4958443"/>
            <a:ext cx="6894286" cy="1600200"/>
          </a:xfrm>
          <a:prstGeom prst="rect">
            <a:avLst/>
          </a:prstGeom>
          <a:gradFill>
            <a:gsLst>
              <a:gs pos="0">
                <a:srgbClr val="383838"/>
              </a:gs>
              <a:gs pos="100000">
                <a:srgbClr val="1F1F1F"/>
              </a:gs>
            </a:gsLst>
            <a:lin ang="5400000" scaled="1"/>
          </a:gradFill>
          <a:ln>
            <a:noFill/>
          </a:ln>
          <a:effectLst>
            <a:glow rad="63500">
              <a:schemeClr val="tx1">
                <a:alpha val="13000"/>
              </a:schemeClr>
            </a:glow>
            <a:outerShdw blurRad="50800" dist="38100" dir="18900000" sx="101000" sy="101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Before the occupation,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90 libraries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20 cultural </a:t>
            </a:r>
            <a:r>
              <a:rPr lang="en-US" dirty="0" err="1">
                <a:solidFill>
                  <a:schemeClr val="accent6"/>
                </a:solidFill>
                <a:latin typeface="Open Sans" panose="020B0606030504020204" pitchFamily="34" charset="0"/>
                <a:ea typeface="Open Sans" panose="020B0606030504020204" pitchFamily="34" charset="0"/>
                <a:cs typeface="Open Sans" panose="020B0606030504020204" pitchFamily="34" charset="0"/>
              </a:rPr>
              <a:t>centres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79 clubs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20 cinema units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2 museums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folk theatre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and a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state drama theatre</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recreation parks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were operating in </a:t>
            </a:r>
            <a:r>
              <a:rPr lang="en-US"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Fizuli</a:t>
            </a:r>
            <a:r>
              <a:rPr lang="en-US" dirty="0">
                <a:solidFill>
                  <a:schemeClr val="accent1"/>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district, which was not behind other districts in its cultural development. </a:t>
            </a:r>
          </a:p>
        </p:txBody>
      </p:sp>
      <p:sp>
        <p:nvSpPr>
          <p:cNvPr id="13" name="Прямоугольник 12">
            <a:extLst>
              <a:ext uri="{FF2B5EF4-FFF2-40B4-BE49-F238E27FC236}">
                <a16:creationId xmlns:a16="http://schemas.microsoft.com/office/drawing/2014/main" id="{41ACBDE8-CF1D-4388-8495-FD74181D6F58}"/>
              </a:ext>
            </a:extLst>
          </p:cNvPr>
          <p:cNvSpPr/>
          <p:nvPr/>
        </p:nvSpPr>
        <p:spPr>
          <a:xfrm>
            <a:off x="8905421" y="8499020"/>
            <a:ext cx="7641772" cy="1812472"/>
          </a:xfrm>
          <a:prstGeom prst="rect">
            <a:avLst/>
          </a:prstGeom>
          <a:gradFill>
            <a:gsLst>
              <a:gs pos="0">
                <a:srgbClr val="383838"/>
              </a:gs>
              <a:gs pos="100000">
                <a:srgbClr val="1F1F1F"/>
              </a:gs>
            </a:gsLst>
            <a:lin ang="5400000" scaled="1"/>
          </a:gradFill>
          <a:ln>
            <a:noFill/>
          </a:ln>
          <a:effectLst>
            <a:glow rad="63500">
              <a:schemeClr val="tx1">
                <a:alpha val="13000"/>
              </a:schemeClr>
            </a:glow>
            <a:outerShdw blurRad="50800" dist="38100" dir="18900000" sx="101000" sy="101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In the field of education and medicine there were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13 hospitals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with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685 beds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17 medical </a:t>
            </a:r>
            <a:r>
              <a:rPr lang="en-US" dirty="0" err="1">
                <a:solidFill>
                  <a:schemeClr val="accent6"/>
                </a:solidFill>
                <a:latin typeface="Open Sans" panose="020B0606030504020204" pitchFamily="34" charset="0"/>
                <a:ea typeface="Open Sans" panose="020B0606030504020204" pitchFamily="34" charset="0"/>
                <a:cs typeface="Open Sans" panose="020B0606030504020204" pitchFamily="34" charset="0"/>
              </a:rPr>
              <a:t>centres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30 medical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and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obstetric stations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tuberculosis clinic</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 </a:t>
            </a:r>
            <a:r>
              <a:rPr lang="en-US" dirty="0" err="1">
                <a:solidFill>
                  <a:schemeClr val="accent6"/>
                </a:solidFill>
                <a:latin typeface="Open Sans" panose="020B0606030504020204" pitchFamily="34" charset="0"/>
                <a:ea typeface="Open Sans" panose="020B0606030504020204" pitchFamily="34" charset="0"/>
                <a:cs typeface="Open Sans" panose="020B0606030504020204" pitchFamily="34" charset="0"/>
              </a:rPr>
              <a:t>dermatovenerology</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 clinic</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technical school</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86 secondary schools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2 vocational schools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65 pre-schools</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 </a:t>
            </a:r>
            <a:r>
              <a:rPr lang="en-US" dirty="0">
                <a:solidFill>
                  <a:schemeClr val="accent6"/>
                </a:solidFill>
                <a:latin typeface="Open Sans" panose="020B0606030504020204" pitchFamily="34" charset="0"/>
                <a:ea typeface="Open Sans" panose="020B0606030504020204" pitchFamily="34" charset="0"/>
                <a:cs typeface="Open Sans" panose="020B0606030504020204" pitchFamily="34" charset="0"/>
              </a:rPr>
              <a:t>stadium</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and other facilities.</a:t>
            </a:r>
            <a:endParaRPr lang="ru-RU"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 name="Звук 1">
            <a:hlinkClick r:id="" action="ppaction://media"/>
            <a:extLst>
              <a:ext uri="{FF2B5EF4-FFF2-40B4-BE49-F238E27FC236}">
                <a16:creationId xmlns:a16="http://schemas.microsoft.com/office/drawing/2014/main" id="{A8688523-1AB5-55E3-F7FD-87FABC702B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686461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280">
        <p159:morph option="byObject"/>
      </p:transition>
    </mc:Choice>
    <mc:Fallback xmlns="">
      <p:transition spd="slow" advTm="52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7"/>
</p:tagLst>
</file>

<file path=ppt/tags/tag2.xml><?xml version="1.0" encoding="utf-8"?>
<p:tagLst xmlns:a="http://schemas.openxmlformats.org/drawingml/2006/main" xmlns:r="http://schemas.openxmlformats.org/officeDocument/2006/relationships" xmlns:p="http://schemas.openxmlformats.org/presentationml/2006/main">
  <p:tag name="TIMING" val="|0.5|0.9"/>
</p:tagLst>
</file>

<file path=ppt/tags/tag3.xml><?xml version="1.0" encoding="utf-8"?>
<p:tagLst xmlns:a="http://schemas.openxmlformats.org/drawingml/2006/main" xmlns:r="http://schemas.openxmlformats.org/officeDocument/2006/relationships" xmlns:p="http://schemas.openxmlformats.org/presentationml/2006/main">
  <p:tag name="TIMING" val="|0.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6846</TotalTime>
  <Words>762</Words>
  <Application>Microsoft Office PowerPoint</Application>
  <PresentationFormat>Широкоэкранный</PresentationFormat>
  <Paragraphs>48</Paragraphs>
  <Slides>21</Slides>
  <Notes>0</Notes>
  <HiddenSlides>0</HiddenSlides>
  <MMClips>20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21</vt:i4>
      </vt:variant>
    </vt:vector>
  </HeadingPairs>
  <TitlesOfParts>
    <vt:vector size="28" baseType="lpstr">
      <vt:lpstr>Arial</vt:lpstr>
      <vt:lpstr>Calibri</vt:lpstr>
      <vt:lpstr>Calibri Light</vt:lpstr>
      <vt:lpstr>Gotham Pro</vt:lpstr>
      <vt:lpstr>Mongolian Baiti</vt:lpstr>
      <vt:lpstr>Open Sans</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Rex</dc:creator>
  <cp:lastModifiedBy>Coni ^_^</cp:lastModifiedBy>
  <cp:revision>71</cp:revision>
  <dcterms:created xsi:type="dcterms:W3CDTF">2021-05-22T10:53:58Z</dcterms:created>
  <dcterms:modified xsi:type="dcterms:W3CDTF">2023-10-12T02:24:57Z</dcterms:modified>
</cp:coreProperties>
</file>

<file path=docProps/thumbnail.jpeg>
</file>